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omments/comment1.xml" ContentType="application/vnd.openxmlformats-officedocument.presentationml.comment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0"/>
  </p:notesMasterIdLst>
  <p:sldIdLst>
    <p:sldId id="257" r:id="rId2"/>
    <p:sldId id="258" r:id="rId3"/>
    <p:sldId id="265" r:id="rId4"/>
    <p:sldId id="274" r:id="rId5"/>
    <p:sldId id="259" r:id="rId6"/>
    <p:sldId id="260" r:id="rId7"/>
    <p:sldId id="261" r:id="rId8"/>
    <p:sldId id="262" r:id="rId9"/>
    <p:sldId id="277" r:id="rId10"/>
    <p:sldId id="278" r:id="rId11"/>
    <p:sldId id="266" r:id="rId12"/>
    <p:sldId id="276" r:id="rId13"/>
    <p:sldId id="268" r:id="rId14"/>
    <p:sldId id="269" r:id="rId15"/>
    <p:sldId id="270" r:id="rId16"/>
    <p:sldId id="271" r:id="rId17"/>
    <p:sldId id="272" r:id="rId18"/>
    <p:sldId id="273" r:id="rId19"/>
  </p:sldIdLst>
  <p:sldSz cx="9144000" cy="5143500" type="screen16x9"/>
  <p:notesSz cx="6858000" cy="9144000"/>
  <p:embeddedFontLst>
    <p:embeddedFont>
      <p:font typeface="Open Sans" panose="020B0606030504020204" pitchFamily="34" charset="0"/>
      <p:regular r:id="rId21"/>
      <p:bold r:id="rId22"/>
      <p:italic r:id="rId23"/>
      <p:boldItalic r:id="rId24"/>
    </p:embeddedFont>
    <p:embeddedFont>
      <p:font typeface="Open Sans ExtraBold" panose="020B0906030804020204" pitchFamily="34" charset="0"/>
      <p:bold r:id="rId25"/>
      <p:boldItalic r:id="rId26"/>
    </p:embeddedFont>
    <p:embeddedFont>
      <p:font typeface="Open Sans SemiBold" panose="020B0706030804020204" pitchFamily="34" charset="0"/>
      <p:regular r:id="rId27"/>
      <p:bold r:id="rId28"/>
      <p:italic r:id="rId29"/>
      <p:boldItalic r:id="rId3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4" roundtripDataSignature="AMtx7mhxg0AXn9Hn0KLfiI8oJ3vjjLTEsg=="/>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oe Munnich" initials="" lastIdx="4" clrIdx="0"/>
  <p:cmAuthor id="1" name="Amanuel Medhanie" initials="" lastIdx="5"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4B555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5035" autoAdjust="0"/>
  </p:normalViewPr>
  <p:slideViewPr>
    <p:cSldViewPr snapToGrid="0">
      <p:cViewPr varScale="1">
        <p:scale>
          <a:sx n="138" d="100"/>
          <a:sy n="138" d="100"/>
        </p:scale>
        <p:origin x="924" y="3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1.fntdata"/><Relationship Id="rId34" Type="http://customschemas.google.com/relationships/presentationmetadata" Target="meta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font" Target="fonts/font8.fntdata"/><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openxmlformats.org/officeDocument/2006/relationships/commentAuthors" Target="commentAuthors.xml"/><Relationship Id="rId8" Type="http://schemas.openxmlformats.org/officeDocument/2006/relationships/slide" Target="slides/slide7.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25-08-25T20:25:04.026" idx="3">
    <p:pos x="625" y="497"/>
    <p:text>I'd like to include questions that we could explore because of the initial data analysis - and possibly a screenshot of the descriptive data (who are the students) or at least the dimensions we were able to use from SLEDS
I'm not sure if these are the right questions, but something like this? Would these be considered normative or cause-and-effect questions...or something else? Should we assign them their own logo (e.g., question-mark) and their own color? Or should we keep it the same?</p:text>
    <p:extLst mod="1">
      <p:ext uri="{C676402C-5697-4E1C-873F-D02D1690AC5C}">
        <p15:threadingInfo xmlns:p15="http://schemas.microsoft.com/office/powerpoint/2012/main" timeZoneBias="0"/>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ommentPostId="AAABpzqIqsE"/>
      </p:ext>
    </p:extLst>
  </p:cm>
  <p:cm authorId="1" dt="2025-08-25T20:09:02.638" idx="4">
    <p:pos x="625" y="497"/>
    <p:text>I think this can work. This can indicate how the process of creating and refining questions is ongoing as you learn more from the data.
The first three questions would be descriptive and the last one might be normative (i.e., what should be - "ensure future success").</p:text>
    <p:extLst mod="1">
      <p:ext uri="{C676402C-5697-4E1C-873F-D02D1690AC5C}">
        <p15:threadingInfo xmlns:p15="http://schemas.microsoft.com/office/powerpoint/2012/main" timeZoneBias="0">
          <p15:parentCm authorId="0" idx="3"/>
        </p15:threadingInfo>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ommentPostId="AAABoBFoAW0"/>
      </p:ext>
    </p:extLst>
  </p:cm>
  <p:cm authorId="1" dt="2025-08-25T20:14:38.075" idx="5">
    <p:pos x="625" y="497"/>
    <p:text>As for the "possibly a screenshot of the descriptive data or at least the dimensions we were able to use from SLEDS". Do we want to add that content to the slides or verbally talk about what we learned from SLEDS (i.e., the additional SLEDS data we received told us that these students were more likely to be Black males, and were mostly enrolling in one of two local colleges.....).
We opted for the latter approach at the LEAD conference, and it seemed to work well.</p:text>
    <p:extLst mod="1">
      <p:ext uri="{C676402C-5697-4E1C-873F-D02D1690AC5C}">
        <p15:threadingInfo xmlns:p15="http://schemas.microsoft.com/office/powerpoint/2012/main" timeZoneBias="0">
          <p15:parentCm authorId="0" idx="3"/>
        </p15:threadingInfo>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ommentPostId="AAABoBFoAW4"/>
      </p:ext>
    </p:extLst>
  </p:cm>
  <p:cm authorId="0" dt="2025-08-25T20:25:04.026" idx="4">
    <p:pos x="625" y="497"/>
    <p:text>Verbally works for me - the questions here are from the dashboard tabs, so it you're good with those, I think that will do</p:text>
    <p:extLst>
      <p:ext uri="{C676402C-5697-4E1C-873F-D02D1690AC5C}">
        <p15:threadingInfo xmlns:p15="http://schemas.microsoft.com/office/powerpoint/2012/main" timeZoneBias="0">
          <p15:parentCm authorId="0" idx="3"/>
        </p15:threadingInfo>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ommentPostId="AAABoBFoAXA"/>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Open Sans"/>
                <a:ea typeface="Open Sans"/>
                <a:cs typeface="Open Sans"/>
                <a:sym typeface="Open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Open Sans"/>
                <a:ea typeface="Open Sans"/>
                <a:cs typeface="Open Sans"/>
                <a:sym typeface="Open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Open Sans"/>
                <a:ea typeface="Open Sans"/>
                <a:cs typeface="Open Sans"/>
                <a:sym typeface="Open Sans"/>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Open Sans"/>
                <a:ea typeface="Open Sans"/>
                <a:cs typeface="Open Sans"/>
                <a:sym typeface="Open Sans"/>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Open Sans"/>
                <a:ea typeface="Open Sans"/>
                <a:cs typeface="Open Sans"/>
                <a:sym typeface="Open Sans"/>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Open Sans"/>
                <a:ea typeface="Open Sans"/>
                <a:cs typeface="Open Sans"/>
                <a:sym typeface="Open Sans"/>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Open Sans"/>
                <a:ea typeface="Open Sans"/>
                <a:cs typeface="Open Sans"/>
                <a:sym typeface="Open Sans"/>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Open Sans"/>
                <a:ea typeface="Open Sans"/>
                <a:cs typeface="Open Sans"/>
                <a:sym typeface="Open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Open Sans"/>
                <a:ea typeface="Open Sans"/>
                <a:cs typeface="Open Sans"/>
                <a:sym typeface="Open Sans"/>
              </a:rPr>
              <a:t>‹#›</a:t>
            </a:fld>
            <a:endParaRPr sz="1200" b="0" i="0" u="none" strike="noStrike" cap="none">
              <a:solidFill>
                <a:schemeClr val="dk1"/>
              </a:solidFill>
              <a:latin typeface="Open Sans"/>
              <a:ea typeface="Open Sans"/>
              <a:cs typeface="Open Sans"/>
              <a:sym typeface="Open Sans"/>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5"/>
        <p:cNvGrpSpPr/>
        <p:nvPr/>
      </p:nvGrpSpPr>
      <p:grpSpPr>
        <a:xfrm>
          <a:off x="0" y="0"/>
          <a:ext cx="0" cy="0"/>
          <a:chOff x="0" y="0"/>
          <a:chExt cx="0" cy="0"/>
        </a:xfrm>
      </p:grpSpPr>
      <p:sp>
        <p:nvSpPr>
          <p:cNvPr id="836" name="Google Shape;836;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37" name="Google Shape;837;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6"/>
        <p:cNvGrpSpPr/>
        <p:nvPr/>
      </p:nvGrpSpPr>
      <p:grpSpPr>
        <a:xfrm>
          <a:off x="0" y="0"/>
          <a:ext cx="0" cy="0"/>
          <a:chOff x="0" y="0"/>
          <a:chExt cx="0" cy="0"/>
        </a:xfrm>
      </p:grpSpPr>
      <p:sp>
        <p:nvSpPr>
          <p:cNvPr id="977" name="Google Shape;977;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78" name="Google Shape;978;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1"/>
        <p:cNvGrpSpPr/>
        <p:nvPr/>
      </p:nvGrpSpPr>
      <p:grpSpPr>
        <a:xfrm>
          <a:off x="0" y="0"/>
          <a:ext cx="0" cy="0"/>
          <a:chOff x="0" y="0"/>
          <a:chExt cx="0" cy="0"/>
        </a:xfrm>
      </p:grpSpPr>
      <p:sp>
        <p:nvSpPr>
          <p:cNvPr id="932" name="Google Shape;932;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33" name="Google Shape;933;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0">
          <a:extLst>
            <a:ext uri="{FF2B5EF4-FFF2-40B4-BE49-F238E27FC236}">
              <a16:creationId xmlns:a16="http://schemas.microsoft.com/office/drawing/2014/main" id="{71E9EE2F-E305-58D1-B923-BF19657E9C9D}"/>
            </a:ext>
          </a:extLst>
        </p:cNvPr>
        <p:cNvGrpSpPr/>
        <p:nvPr/>
      </p:nvGrpSpPr>
      <p:grpSpPr>
        <a:xfrm>
          <a:off x="0" y="0"/>
          <a:ext cx="0" cy="0"/>
          <a:chOff x="0" y="0"/>
          <a:chExt cx="0" cy="0"/>
        </a:xfrm>
      </p:grpSpPr>
      <p:sp>
        <p:nvSpPr>
          <p:cNvPr id="941" name="Google Shape;941;p12:notes">
            <a:extLst>
              <a:ext uri="{FF2B5EF4-FFF2-40B4-BE49-F238E27FC236}">
                <a16:creationId xmlns:a16="http://schemas.microsoft.com/office/drawing/2014/main" id="{6CF064E4-40C8-74F3-BC75-814F55D19EAF}"/>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400"/>
              </a:spcBef>
              <a:spcAft>
                <a:spcPts val="0"/>
              </a:spcAft>
              <a:buClr>
                <a:schemeClr val="dk1"/>
              </a:buClr>
              <a:buSzPts val="1100"/>
              <a:buFont typeface="Arial"/>
              <a:buNone/>
            </a:pPr>
            <a:r>
              <a:rPr lang="en-US" sz="1300" b="1" dirty="0">
                <a:latin typeface="Arial"/>
                <a:ea typeface="Arial"/>
                <a:cs typeface="Arial"/>
                <a:sym typeface="Arial"/>
              </a:rPr>
              <a:t>Post-Secondary Institutions</a:t>
            </a:r>
            <a:endParaRPr sz="1100" dirty="0">
              <a:latin typeface="Arial"/>
              <a:ea typeface="Arial"/>
              <a:cs typeface="Arial"/>
              <a:sym typeface="Arial"/>
            </a:endParaRPr>
          </a:p>
          <a:p>
            <a:pPr marL="457200" lvl="0" indent="-298450" algn="l" rtl="0">
              <a:lnSpc>
                <a:spcPct val="115000"/>
              </a:lnSpc>
              <a:spcBef>
                <a:spcPts val="1200"/>
              </a:spcBef>
              <a:spcAft>
                <a:spcPts val="0"/>
              </a:spcAft>
              <a:buClr>
                <a:schemeClr val="dk1"/>
              </a:buClr>
              <a:buSzPts val="1100"/>
              <a:buChar char="●"/>
            </a:pPr>
            <a:r>
              <a:rPr lang="en-US" sz="1100" dirty="0">
                <a:latin typeface="Arial"/>
                <a:ea typeface="Arial"/>
                <a:cs typeface="Arial"/>
                <a:sym typeface="Arial"/>
              </a:rPr>
              <a:t>The SLEDs data showed that a lot of our students choose Minneapolis College and St. Paul College.</a:t>
            </a:r>
            <a:endParaRPr sz="1100" dirty="0">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Char char="●"/>
            </a:pPr>
            <a:r>
              <a:rPr lang="en-US" sz="1100" dirty="0">
                <a:latin typeface="Arial"/>
                <a:ea typeface="Arial"/>
                <a:cs typeface="Arial"/>
                <a:sym typeface="Arial"/>
              </a:rPr>
              <a:t>We brought this data to them, and they were not surprised. They said, "Yeah, we know that. What are we doing with that data?"</a:t>
            </a:r>
            <a:endParaRPr sz="1100" dirty="0">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Char char="●"/>
            </a:pPr>
            <a:r>
              <a:rPr lang="en-US" sz="1100" dirty="0">
                <a:latin typeface="Arial"/>
                <a:ea typeface="Arial"/>
                <a:cs typeface="Arial"/>
                <a:sym typeface="Arial"/>
              </a:rPr>
              <a:t>They had already created programs specifically to address belonging.</a:t>
            </a:r>
            <a:endParaRPr sz="1100" dirty="0">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Char char="●"/>
            </a:pPr>
            <a:r>
              <a:rPr lang="en-US" sz="1100" b="1" dirty="0">
                <a:latin typeface="Arial"/>
                <a:ea typeface="Arial"/>
                <a:cs typeface="Arial"/>
                <a:sym typeface="Arial"/>
              </a:rPr>
              <a:t>St. Paul College:</a:t>
            </a:r>
            <a:endParaRPr sz="1100" b="1" dirty="0">
              <a:latin typeface="Arial"/>
              <a:ea typeface="Arial"/>
              <a:cs typeface="Arial"/>
              <a:sym typeface="Arial"/>
            </a:endParaRPr>
          </a:p>
          <a:p>
            <a:pPr marL="914400" lvl="1" indent="-298450" algn="l" rtl="0">
              <a:lnSpc>
                <a:spcPct val="115000"/>
              </a:lnSpc>
              <a:spcBef>
                <a:spcPts val="0"/>
              </a:spcBef>
              <a:spcAft>
                <a:spcPts val="0"/>
              </a:spcAft>
              <a:buClr>
                <a:schemeClr val="dk1"/>
              </a:buClr>
              <a:buSzPts val="1100"/>
              <a:buChar char="○"/>
            </a:pPr>
            <a:r>
              <a:rPr lang="en-US" sz="1100" b="1" dirty="0">
                <a:latin typeface="Arial"/>
                <a:ea typeface="Arial"/>
                <a:cs typeface="Arial"/>
                <a:sym typeface="Arial"/>
              </a:rPr>
              <a:t>I LEAD:</a:t>
            </a:r>
            <a:r>
              <a:rPr lang="en-US" sz="1100" dirty="0">
                <a:latin typeface="Arial"/>
                <a:ea typeface="Arial"/>
                <a:cs typeface="Arial"/>
                <a:sym typeface="Arial"/>
              </a:rPr>
              <a:t> A network for young men of color to find belonging and support each other.</a:t>
            </a:r>
            <a:endParaRPr sz="1100" dirty="0">
              <a:latin typeface="Arial"/>
              <a:ea typeface="Arial"/>
              <a:cs typeface="Arial"/>
              <a:sym typeface="Arial"/>
            </a:endParaRPr>
          </a:p>
          <a:p>
            <a:pPr marL="914400" lvl="1" indent="-298450" algn="l" rtl="0">
              <a:lnSpc>
                <a:spcPct val="115000"/>
              </a:lnSpc>
              <a:spcBef>
                <a:spcPts val="0"/>
              </a:spcBef>
              <a:spcAft>
                <a:spcPts val="0"/>
              </a:spcAft>
              <a:buClr>
                <a:schemeClr val="dk1"/>
              </a:buClr>
              <a:buSzPts val="1100"/>
              <a:buChar char="○"/>
            </a:pPr>
            <a:r>
              <a:rPr lang="en-US" sz="1100" b="1" dirty="0">
                <a:latin typeface="Arial"/>
                <a:ea typeface="Arial"/>
                <a:cs typeface="Arial"/>
                <a:sym typeface="Arial"/>
              </a:rPr>
              <a:t>We Thrive:</a:t>
            </a:r>
            <a:r>
              <a:rPr lang="en-US" sz="1100" dirty="0">
                <a:latin typeface="Arial"/>
                <a:ea typeface="Arial"/>
                <a:cs typeface="Arial"/>
                <a:sym typeface="Arial"/>
              </a:rPr>
              <a:t> A similar program created for young women on campus.</a:t>
            </a:r>
            <a:endParaRPr sz="1100" dirty="0">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Char char="●"/>
            </a:pPr>
            <a:r>
              <a:rPr lang="en-US" sz="1100" b="1" dirty="0">
                <a:latin typeface="Arial"/>
                <a:ea typeface="Arial"/>
                <a:cs typeface="Arial"/>
                <a:sym typeface="Arial"/>
              </a:rPr>
              <a:t>Minneapolis College:</a:t>
            </a:r>
            <a:r>
              <a:rPr lang="en-US" sz="1100" dirty="0">
                <a:latin typeface="Arial"/>
                <a:ea typeface="Arial"/>
                <a:cs typeface="Arial"/>
                <a:sym typeface="Arial"/>
              </a:rPr>
              <a:t> They have similar programs focused on their African-American and American Indian students.</a:t>
            </a:r>
            <a:endParaRPr sz="1100" dirty="0">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Char char="●"/>
            </a:pPr>
            <a:r>
              <a:rPr lang="en-US" sz="1100" dirty="0">
                <a:latin typeface="Arial"/>
                <a:ea typeface="Arial"/>
                <a:cs typeface="Arial"/>
                <a:sym typeface="Arial"/>
              </a:rPr>
              <a:t>Generation Next saw an opportunity to bring the leads of these programs together.</a:t>
            </a:r>
            <a:endParaRPr sz="1100" dirty="0">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Char char="●"/>
            </a:pPr>
            <a:r>
              <a:rPr lang="en-US" sz="1100" dirty="0">
                <a:latin typeface="Arial"/>
                <a:ea typeface="Arial"/>
                <a:cs typeface="Arial"/>
                <a:sym typeface="Arial"/>
              </a:rPr>
              <a:t>These institutions could be seen as competitors for students, but in this space, they started to see each other as colleagues.</a:t>
            </a:r>
            <a:endParaRPr sz="1100" dirty="0">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Char char="●"/>
            </a:pPr>
            <a:r>
              <a:rPr lang="en-US" sz="1100" dirty="0">
                <a:latin typeface="Arial"/>
                <a:ea typeface="Arial"/>
                <a:cs typeface="Arial"/>
                <a:sym typeface="Arial"/>
              </a:rPr>
              <a:t>We've been able to provide professional development opportunities for both the students and the faculty/staff involved in these programs.</a:t>
            </a:r>
            <a:br>
              <a:rPr lang="en-US" sz="1100" dirty="0">
                <a:latin typeface="Arial"/>
                <a:ea typeface="Arial"/>
                <a:cs typeface="Arial"/>
                <a:sym typeface="Arial"/>
              </a:rPr>
            </a:br>
            <a:br>
              <a:rPr lang="en-US" sz="1100" dirty="0">
                <a:latin typeface="Arial"/>
                <a:ea typeface="Arial"/>
                <a:cs typeface="Arial"/>
                <a:sym typeface="Arial"/>
              </a:rPr>
            </a:br>
            <a:br>
              <a:rPr lang="en-US" sz="1100" dirty="0">
                <a:latin typeface="Arial"/>
                <a:ea typeface="Arial"/>
                <a:cs typeface="Arial"/>
                <a:sym typeface="Arial"/>
              </a:rPr>
            </a:br>
            <a:br>
              <a:rPr lang="en-US" sz="1100" dirty="0">
                <a:latin typeface="Arial"/>
                <a:ea typeface="Arial"/>
                <a:cs typeface="Arial"/>
                <a:sym typeface="Arial"/>
              </a:rPr>
            </a:br>
            <a:br>
              <a:rPr lang="en-US" sz="1100" dirty="0">
                <a:latin typeface="Arial"/>
                <a:ea typeface="Arial"/>
                <a:cs typeface="Arial"/>
                <a:sym typeface="Arial"/>
              </a:rPr>
            </a:br>
            <a:r>
              <a:rPr lang="en-US" sz="1200" b="0" i="0" u="none" strike="noStrike" cap="none" dirty="0">
                <a:solidFill>
                  <a:schemeClr val="dk1"/>
                </a:solidFill>
                <a:effectLst/>
                <a:latin typeface="Open Sans"/>
                <a:ea typeface="Open Sans"/>
                <a:cs typeface="Open Sans"/>
                <a:sym typeface="Open Sans"/>
              </a:rPr>
              <a:t>Teams from both colleges (pictured on the right) showcased these practices at the annual </a:t>
            </a:r>
            <a:r>
              <a:rPr lang="en-US" sz="1200" b="0" i="0" u="none" strike="noStrike" cap="none" dirty="0" err="1">
                <a:solidFill>
                  <a:schemeClr val="dk1"/>
                </a:solidFill>
                <a:effectLst/>
                <a:latin typeface="Open Sans"/>
                <a:ea typeface="Open Sans"/>
                <a:cs typeface="Open Sans"/>
                <a:sym typeface="Open Sans"/>
              </a:rPr>
              <a:t>StriveTogether</a:t>
            </a:r>
            <a:r>
              <a:rPr lang="en-US" sz="1200" b="0" i="0" u="none" strike="noStrike" cap="none" dirty="0">
                <a:solidFill>
                  <a:schemeClr val="dk1"/>
                </a:solidFill>
                <a:effectLst/>
                <a:latin typeface="Open Sans"/>
                <a:ea typeface="Open Sans"/>
                <a:cs typeface="Open Sans"/>
                <a:sym typeface="Open Sans"/>
              </a:rPr>
              <a:t> national convening in San Francisco in September 2023. Along  with </a:t>
            </a:r>
            <a:r>
              <a:rPr lang="en-US" sz="1200" b="0" i="0" u="none" strike="noStrike" cap="none" dirty="0" err="1">
                <a:solidFill>
                  <a:schemeClr val="dk1"/>
                </a:solidFill>
                <a:effectLst/>
                <a:latin typeface="Open Sans"/>
                <a:ea typeface="Open Sans"/>
                <a:cs typeface="Open Sans"/>
                <a:sym typeface="Open Sans"/>
              </a:rPr>
              <a:t>Trumanue</a:t>
            </a:r>
            <a:r>
              <a:rPr lang="en-US" sz="1200" b="0" i="0" u="none" strike="noStrike" cap="none" dirty="0">
                <a:solidFill>
                  <a:schemeClr val="dk1"/>
                </a:solidFill>
                <a:effectLst/>
                <a:latin typeface="Open Sans"/>
                <a:ea typeface="Open Sans"/>
                <a:cs typeface="Open Sans"/>
                <a:sym typeface="Open Sans"/>
              </a:rPr>
              <a:t> Lindsey, Jr., Vice President of Equity and Inclusion at Minneapolis College, and Pepe </a:t>
            </a:r>
            <a:r>
              <a:rPr lang="en-US" sz="1200" b="0" i="0" u="none" strike="noStrike" cap="none" dirty="0" err="1">
                <a:solidFill>
                  <a:schemeClr val="dk1"/>
                </a:solidFill>
                <a:effectLst/>
                <a:latin typeface="Open Sans"/>
                <a:ea typeface="Open Sans"/>
                <a:cs typeface="Open Sans"/>
                <a:sym typeface="Open Sans"/>
              </a:rPr>
              <a:t>Wonosikou</a:t>
            </a:r>
            <a:r>
              <a:rPr lang="en-US" sz="1200" b="0" i="0" u="none" strike="noStrike" cap="none" dirty="0">
                <a:solidFill>
                  <a:schemeClr val="dk1"/>
                </a:solidFill>
                <a:effectLst/>
                <a:latin typeface="Open Sans"/>
                <a:ea typeface="Open Sans"/>
                <a:cs typeface="Open Sans"/>
                <a:sym typeface="Open Sans"/>
              </a:rPr>
              <a:t>, Dean of Student Success at Saint Paul College, we hosted a workshop on </a:t>
            </a:r>
            <a:r>
              <a:rPr lang="en-US" sz="1200" b="0" i="1" u="none" strike="noStrike" cap="none" dirty="0">
                <a:solidFill>
                  <a:schemeClr val="dk1"/>
                </a:solidFill>
                <a:effectLst/>
                <a:latin typeface="Open Sans"/>
                <a:ea typeface="Open Sans"/>
                <a:cs typeface="Open Sans"/>
                <a:sym typeface="Open Sans"/>
              </a:rPr>
              <a:t>Culturally Sustaining Practices: An Ecosystem of Student &amp; Administrative Collaboration</a:t>
            </a:r>
            <a:r>
              <a:rPr lang="en-US" sz="1200" b="0" i="0" u="none" strike="noStrike" cap="none" dirty="0">
                <a:solidFill>
                  <a:schemeClr val="dk1"/>
                </a:solidFill>
                <a:effectLst/>
                <a:latin typeface="Open Sans"/>
                <a:ea typeface="Open Sans"/>
                <a:cs typeface="Open Sans"/>
                <a:sym typeface="Open Sans"/>
              </a:rPr>
              <a:t>. Om Harris and Mahad Abdishakur, student leaders, joined Lindsey and </a:t>
            </a:r>
            <a:r>
              <a:rPr lang="en-US" sz="1200" b="0" i="0" u="none" strike="noStrike" cap="none" dirty="0" err="1">
                <a:solidFill>
                  <a:schemeClr val="dk1"/>
                </a:solidFill>
                <a:effectLst/>
                <a:latin typeface="Open Sans"/>
                <a:ea typeface="Open Sans"/>
                <a:cs typeface="Open Sans"/>
                <a:sym typeface="Open Sans"/>
              </a:rPr>
              <a:t>Wonosikou</a:t>
            </a:r>
            <a:r>
              <a:rPr lang="en-US" sz="1200" b="0" i="0" u="none" strike="noStrike" cap="none" dirty="0">
                <a:solidFill>
                  <a:schemeClr val="dk1"/>
                </a:solidFill>
                <a:effectLst/>
                <a:latin typeface="Open Sans"/>
                <a:ea typeface="Open Sans"/>
                <a:cs typeface="Open Sans"/>
                <a:sym typeface="Open Sans"/>
              </a:rPr>
              <a:t> to share their experiences in the </a:t>
            </a:r>
            <a:r>
              <a:rPr lang="en-US" sz="1200" b="0" i="0" u="none" strike="noStrike" cap="none" dirty="0" err="1">
                <a:solidFill>
                  <a:schemeClr val="dk1"/>
                </a:solidFill>
                <a:effectLst/>
                <a:latin typeface="Open Sans"/>
                <a:ea typeface="Open Sans"/>
                <a:cs typeface="Open Sans"/>
                <a:sym typeface="Open Sans"/>
              </a:rPr>
              <a:t>iLEAD</a:t>
            </a:r>
            <a:r>
              <a:rPr lang="en-US" sz="1200" b="0" i="0" u="none" strike="noStrike" cap="none" dirty="0">
                <a:solidFill>
                  <a:schemeClr val="dk1"/>
                </a:solidFill>
                <a:effectLst/>
                <a:latin typeface="Open Sans"/>
                <a:ea typeface="Open Sans"/>
                <a:cs typeface="Open Sans"/>
                <a:sym typeface="Open Sans"/>
              </a:rPr>
              <a:t> (Identity, Leadership, Excellence, Accountability, and Dedication) Fellowship Program at Saint Paul College and the Bridging the Equity Gap (BTEG) Scholarship Program at Minneapolis College.</a:t>
            </a:r>
            <a:endParaRPr sz="1100" dirty="0">
              <a:latin typeface="Arial"/>
              <a:ea typeface="Arial"/>
              <a:cs typeface="Arial"/>
              <a:sym typeface="Arial"/>
            </a:endParaRPr>
          </a:p>
          <a:p>
            <a:pPr marL="0" lvl="0" indent="0" algn="l" rtl="0">
              <a:spcBef>
                <a:spcPts val="1200"/>
              </a:spcBef>
              <a:spcAft>
                <a:spcPts val="0"/>
              </a:spcAft>
              <a:buClr>
                <a:schemeClr val="dk1"/>
              </a:buClr>
              <a:buSzPts val="1100"/>
              <a:buFont typeface="Arial"/>
              <a:buNone/>
            </a:pPr>
            <a:endParaRPr sz="1100" dirty="0">
              <a:latin typeface="Arial"/>
              <a:ea typeface="Arial"/>
              <a:cs typeface="Arial"/>
              <a:sym typeface="Arial"/>
            </a:endParaRPr>
          </a:p>
          <a:p>
            <a:pPr marL="0" lvl="0" indent="0" algn="l" rtl="0">
              <a:lnSpc>
                <a:spcPct val="100000"/>
              </a:lnSpc>
              <a:spcBef>
                <a:spcPts val="0"/>
              </a:spcBef>
              <a:spcAft>
                <a:spcPts val="0"/>
              </a:spcAft>
              <a:buSzPts val="1400"/>
              <a:buNone/>
            </a:pPr>
            <a:endParaRPr dirty="0"/>
          </a:p>
        </p:txBody>
      </p:sp>
      <p:sp>
        <p:nvSpPr>
          <p:cNvPr id="942" name="Google Shape;942;p12:notes">
            <a:extLst>
              <a:ext uri="{FF2B5EF4-FFF2-40B4-BE49-F238E27FC236}">
                <a16:creationId xmlns:a16="http://schemas.microsoft.com/office/drawing/2014/main" id="{39BBCED7-F4D6-0461-5D62-69D98E0E733D}"/>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6559317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9"/>
        <p:cNvGrpSpPr/>
        <p:nvPr/>
      </p:nvGrpSpPr>
      <p:grpSpPr>
        <a:xfrm>
          <a:off x="0" y="0"/>
          <a:ext cx="0" cy="0"/>
          <a:chOff x="0" y="0"/>
          <a:chExt cx="0" cy="0"/>
        </a:xfrm>
      </p:grpSpPr>
      <p:sp>
        <p:nvSpPr>
          <p:cNvPr id="960" name="Google Shape;960;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61" name="Google Shape;961;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0"/>
        <p:cNvGrpSpPr/>
        <p:nvPr/>
      </p:nvGrpSpPr>
      <p:grpSpPr>
        <a:xfrm>
          <a:off x="0" y="0"/>
          <a:ext cx="0" cy="0"/>
          <a:chOff x="0" y="0"/>
          <a:chExt cx="0" cy="0"/>
        </a:xfrm>
      </p:grpSpPr>
      <p:sp>
        <p:nvSpPr>
          <p:cNvPr id="971" name="Google Shape;971;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Each step is done separately with allotted time for each step.</a:t>
            </a:r>
            <a:endParaRPr dirty="0"/>
          </a:p>
        </p:txBody>
      </p:sp>
      <p:sp>
        <p:nvSpPr>
          <p:cNvPr id="972" name="Google Shape;972;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6"/>
        <p:cNvGrpSpPr/>
        <p:nvPr/>
      </p:nvGrpSpPr>
      <p:grpSpPr>
        <a:xfrm>
          <a:off x="0" y="0"/>
          <a:ext cx="0" cy="0"/>
          <a:chOff x="0" y="0"/>
          <a:chExt cx="0" cy="0"/>
        </a:xfrm>
      </p:grpSpPr>
      <p:sp>
        <p:nvSpPr>
          <p:cNvPr id="977" name="Google Shape;977;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78" name="Google Shape;978;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2"/>
        <p:cNvGrpSpPr/>
        <p:nvPr/>
      </p:nvGrpSpPr>
      <p:grpSpPr>
        <a:xfrm>
          <a:off x="0" y="0"/>
          <a:ext cx="0" cy="0"/>
          <a:chOff x="0" y="0"/>
          <a:chExt cx="0" cy="0"/>
        </a:xfrm>
      </p:grpSpPr>
      <p:sp>
        <p:nvSpPr>
          <p:cNvPr id="993" name="Google Shape;993;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94" name="Google Shape;994;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9"/>
        <p:cNvGrpSpPr/>
        <p:nvPr/>
      </p:nvGrpSpPr>
      <p:grpSpPr>
        <a:xfrm>
          <a:off x="0" y="0"/>
          <a:ext cx="0" cy="0"/>
          <a:chOff x="0" y="0"/>
          <a:chExt cx="0" cy="0"/>
        </a:xfrm>
      </p:grpSpPr>
      <p:sp>
        <p:nvSpPr>
          <p:cNvPr id="1000" name="Google Shape;1000;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01" name="Google Shape;1001;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6"/>
        <p:cNvGrpSpPr/>
        <p:nvPr/>
      </p:nvGrpSpPr>
      <p:grpSpPr>
        <a:xfrm>
          <a:off x="0" y="0"/>
          <a:ext cx="0" cy="0"/>
          <a:chOff x="0" y="0"/>
          <a:chExt cx="0" cy="0"/>
        </a:xfrm>
      </p:grpSpPr>
      <p:sp>
        <p:nvSpPr>
          <p:cNvPr id="1007" name="Google Shape;1007;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08" name="Google Shape;1008;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09" name="Google Shape;1009;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18</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2"/>
        <p:cNvGrpSpPr/>
        <p:nvPr/>
      </p:nvGrpSpPr>
      <p:grpSpPr>
        <a:xfrm>
          <a:off x="0" y="0"/>
          <a:ext cx="0" cy="0"/>
          <a:chOff x="0" y="0"/>
          <a:chExt cx="0" cy="0"/>
        </a:xfrm>
      </p:grpSpPr>
      <p:sp>
        <p:nvSpPr>
          <p:cNvPr id="843" name="Google Shape;843;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44" name="Google Shape;844;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0"/>
        <p:cNvGrpSpPr/>
        <p:nvPr/>
      </p:nvGrpSpPr>
      <p:grpSpPr>
        <a:xfrm>
          <a:off x="0" y="0"/>
          <a:ext cx="0" cy="0"/>
          <a:chOff x="0" y="0"/>
          <a:chExt cx="0" cy="0"/>
        </a:xfrm>
      </p:grpSpPr>
      <p:sp>
        <p:nvSpPr>
          <p:cNvPr id="921" name="Google Shape;921;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Tie 4 Million Futures and Pathways to this presentation.</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dirty="0">
              <a:solidFill>
                <a:schemeClr val="tx1"/>
              </a:solidFill>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dirty="0">
              <a:solidFill>
                <a:schemeClr val="tx1"/>
              </a:solidFill>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solidFill>
                  <a:schemeClr val="tx1"/>
                </a:solidFill>
              </a:rPr>
              <a:t>"A longitudinal design is one that measures the characteristics of the same individuals on at least two, but ideally more, occasions over time. Its purpose is to address directly the study of individual change and variation.“</a:t>
            </a:r>
            <a:r>
              <a:rPr lang="en-US" sz="1200" dirty="0">
                <a:solidFill>
                  <a:schemeClr val="tx1"/>
                </a:solidFill>
              </a:rPr>
              <a:t>- Hofer, S., &amp; </a:t>
            </a:r>
            <a:r>
              <a:rPr lang="en-US" sz="1200" dirty="0" err="1">
                <a:solidFill>
                  <a:schemeClr val="tx1"/>
                </a:solidFill>
              </a:rPr>
              <a:t>Piccinin</a:t>
            </a:r>
            <a:r>
              <a:rPr lang="en-US" sz="1200" dirty="0">
                <a:solidFill>
                  <a:schemeClr val="tx1"/>
                </a:solidFill>
              </a:rPr>
              <a:t>, A. (2010). Longitudinal design. In Encyclopedia of research design (Vol. 0, pp. 741-744). SAGE Publications, Inc., https://doi.org/10.4135/9781412961288.n226</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dirty="0">
              <a:solidFill>
                <a:schemeClr val="tx1"/>
              </a:solidFill>
            </a:endParaRPr>
          </a:p>
          <a:p>
            <a:pPr marL="0" lvl="0" indent="0" algn="l" rtl="0">
              <a:lnSpc>
                <a:spcPct val="100000"/>
              </a:lnSpc>
              <a:spcBef>
                <a:spcPts val="0"/>
              </a:spcBef>
              <a:spcAft>
                <a:spcPts val="0"/>
              </a:spcAft>
              <a:buSzPts val="1400"/>
              <a:buNone/>
            </a:pPr>
            <a:endParaRPr dirty="0"/>
          </a:p>
        </p:txBody>
      </p:sp>
      <p:sp>
        <p:nvSpPr>
          <p:cNvPr id="922" name="Google Shape;922;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9395813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4">
          <a:extLst>
            <a:ext uri="{FF2B5EF4-FFF2-40B4-BE49-F238E27FC236}">
              <a16:creationId xmlns:a16="http://schemas.microsoft.com/office/drawing/2014/main" id="{DD3F0169-5A21-8D94-16C9-43EB06482CDC}"/>
            </a:ext>
          </a:extLst>
        </p:cNvPr>
        <p:cNvGrpSpPr/>
        <p:nvPr/>
      </p:nvGrpSpPr>
      <p:grpSpPr>
        <a:xfrm>
          <a:off x="0" y="0"/>
          <a:ext cx="0" cy="0"/>
          <a:chOff x="0" y="0"/>
          <a:chExt cx="0" cy="0"/>
        </a:xfrm>
      </p:grpSpPr>
      <p:sp>
        <p:nvSpPr>
          <p:cNvPr id="875" name="Google Shape;875;p6:notes">
            <a:extLst>
              <a:ext uri="{FF2B5EF4-FFF2-40B4-BE49-F238E27FC236}">
                <a16:creationId xmlns:a16="http://schemas.microsoft.com/office/drawing/2014/main" id="{C2DDE7AE-A055-0B06-F878-353B02C8F404}"/>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Ask audience about experiences with Longitudinal data (either using it or being part of it)</a:t>
            </a:r>
          </a:p>
          <a:p>
            <a:pPr marL="0" lvl="0" indent="0" algn="l" rtl="0">
              <a:lnSpc>
                <a:spcPct val="100000"/>
              </a:lnSpc>
              <a:spcBef>
                <a:spcPts val="0"/>
              </a:spcBef>
              <a:spcAft>
                <a:spcPts val="0"/>
              </a:spcAft>
              <a:buSzPts val="1400"/>
              <a:buNone/>
            </a:pPr>
            <a:endParaRPr lang="en-US" dirty="0"/>
          </a:p>
          <a:p>
            <a:pPr marL="0" lvl="0" indent="0" algn="l" rtl="0">
              <a:lnSpc>
                <a:spcPct val="100000"/>
              </a:lnSpc>
              <a:spcBef>
                <a:spcPts val="0"/>
              </a:spcBef>
              <a:spcAft>
                <a:spcPts val="0"/>
              </a:spcAft>
              <a:buSzPts val="1400"/>
              <a:buNone/>
            </a:pPr>
            <a:r>
              <a:rPr lang="en-US" dirty="0"/>
              <a:t>*Focus on the longitudinal part of this (questions). “Relates to data over time about an individual/group”.</a:t>
            </a:r>
          </a:p>
          <a:p>
            <a:pPr marL="171450" lvl="0" indent="-171450" algn="l" rtl="0">
              <a:lnSpc>
                <a:spcPct val="100000"/>
              </a:lnSpc>
              <a:spcBef>
                <a:spcPts val="0"/>
              </a:spcBef>
              <a:spcAft>
                <a:spcPts val="0"/>
              </a:spcAft>
              <a:buSzPts val="1400"/>
              <a:buFontTx/>
              <a:buChar char="-"/>
            </a:pPr>
            <a:r>
              <a:rPr lang="en-US" dirty="0"/>
              <a:t>Define longitudinal</a:t>
            </a:r>
          </a:p>
          <a:p>
            <a:pPr marL="0" lvl="0" indent="0" algn="l" rtl="0">
              <a:lnSpc>
                <a:spcPct val="100000"/>
              </a:lnSpc>
              <a:spcBef>
                <a:spcPts val="0"/>
              </a:spcBef>
              <a:spcAft>
                <a:spcPts val="0"/>
              </a:spcAft>
              <a:buSzPts val="1400"/>
              <a:buNone/>
            </a:pPr>
            <a:endParaRPr lang="en-US" dirty="0"/>
          </a:p>
        </p:txBody>
      </p:sp>
      <p:sp>
        <p:nvSpPr>
          <p:cNvPr id="876" name="Google Shape;876;p6:notes">
            <a:extLst>
              <a:ext uri="{FF2B5EF4-FFF2-40B4-BE49-F238E27FC236}">
                <a16:creationId xmlns:a16="http://schemas.microsoft.com/office/drawing/2014/main" id="{C3B69FF8-1F6E-84BD-BCCA-6B68BEB62422}"/>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0513626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2"/>
        <p:cNvGrpSpPr/>
        <p:nvPr/>
      </p:nvGrpSpPr>
      <p:grpSpPr>
        <a:xfrm>
          <a:off x="0" y="0"/>
          <a:ext cx="0" cy="0"/>
          <a:chOff x="0" y="0"/>
          <a:chExt cx="0" cy="0"/>
        </a:xfrm>
      </p:grpSpPr>
      <p:sp>
        <p:nvSpPr>
          <p:cNvPr id="853" name="Google Shape;853;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854" name="Google Shape;854;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3"/>
        <p:cNvGrpSpPr/>
        <p:nvPr/>
      </p:nvGrpSpPr>
      <p:grpSpPr>
        <a:xfrm>
          <a:off x="0" y="0"/>
          <a:ext cx="0" cy="0"/>
          <a:chOff x="0" y="0"/>
          <a:chExt cx="0" cy="0"/>
        </a:xfrm>
      </p:grpSpPr>
      <p:sp>
        <p:nvSpPr>
          <p:cNvPr id="864" name="Google Shape;864;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 Describe limitations of this cross-sectional approach to viewing educational data and how it differs from longitudinal</a:t>
            </a:r>
            <a:endParaRPr dirty="0"/>
          </a:p>
        </p:txBody>
      </p:sp>
      <p:sp>
        <p:nvSpPr>
          <p:cNvPr id="865" name="Google Shape;865;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4"/>
        <p:cNvGrpSpPr/>
        <p:nvPr/>
      </p:nvGrpSpPr>
      <p:grpSpPr>
        <a:xfrm>
          <a:off x="0" y="0"/>
          <a:ext cx="0" cy="0"/>
          <a:chOff x="0" y="0"/>
          <a:chExt cx="0" cy="0"/>
        </a:xfrm>
      </p:grpSpPr>
      <p:sp>
        <p:nvSpPr>
          <p:cNvPr id="875" name="Google Shape;875;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76" name="Google Shape;876;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1"/>
        <p:cNvGrpSpPr/>
        <p:nvPr/>
      </p:nvGrpSpPr>
      <p:grpSpPr>
        <a:xfrm>
          <a:off x="0" y="0"/>
          <a:ext cx="0" cy="0"/>
          <a:chOff x="0" y="0"/>
          <a:chExt cx="0" cy="0"/>
        </a:xfrm>
      </p:grpSpPr>
      <p:sp>
        <p:nvSpPr>
          <p:cNvPr id="882" name="Google Shape;882;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 Definitions of each of these types of questions</a:t>
            </a:r>
            <a:endParaRPr dirty="0"/>
          </a:p>
        </p:txBody>
      </p:sp>
      <p:sp>
        <p:nvSpPr>
          <p:cNvPr id="883" name="Google Shape;883;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0"/>
        <p:cNvGrpSpPr/>
        <p:nvPr/>
      </p:nvGrpSpPr>
      <p:grpSpPr>
        <a:xfrm>
          <a:off x="0" y="0"/>
          <a:ext cx="0" cy="0"/>
          <a:chOff x="0" y="0"/>
          <a:chExt cx="0" cy="0"/>
        </a:xfrm>
      </p:grpSpPr>
      <p:sp>
        <p:nvSpPr>
          <p:cNvPr id="971" name="Google Shape;971;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Each step is done separately with allotted time for each step.</a:t>
            </a:r>
            <a:endParaRPr dirty="0"/>
          </a:p>
        </p:txBody>
      </p:sp>
      <p:sp>
        <p:nvSpPr>
          <p:cNvPr id="972" name="Google Shape;972;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1.jp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12.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1.jp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12.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1.jp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12.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1.jp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12.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1.jp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12.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4.jp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1.jpg"/><Relationship Id="rId1" Type="http://schemas.openxmlformats.org/officeDocument/2006/relationships/slideMaster" Target="../slideMasters/slideMaster1.xml"/><Relationship Id="rId6" Type="http://schemas.openxmlformats.org/officeDocument/2006/relationships/image" Target="../media/image2.png"/><Relationship Id="rId5" Type="http://schemas.openxmlformats.org/officeDocument/2006/relationships/image" Target="../media/image8.png"/><Relationship Id="rId4" Type="http://schemas.openxmlformats.org/officeDocument/2006/relationships/image" Target="../media/image7.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5.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6.png"/><Relationship Id="rId1" Type="http://schemas.openxmlformats.org/officeDocument/2006/relationships/slideMaster" Target="../slideMasters/slideMaster1.xml"/><Relationship Id="rId6" Type="http://schemas.openxmlformats.org/officeDocument/2006/relationships/image" Target="../media/image2.png"/><Relationship Id="rId5" Type="http://schemas.openxmlformats.org/officeDocument/2006/relationships/image" Target="../media/image8.png"/><Relationship Id="rId4" Type="http://schemas.openxmlformats.org/officeDocument/2006/relationships/image" Target="../media/image7.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7.jp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18.png"/><Relationship Id="rId4" Type="http://schemas.openxmlformats.org/officeDocument/2006/relationships/image" Target="../media/image8.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7.jp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18.png"/><Relationship Id="rId4" Type="http://schemas.openxmlformats.org/officeDocument/2006/relationships/image" Target="../media/image8.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7.jp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18.png"/><Relationship Id="rId4" Type="http://schemas.openxmlformats.org/officeDocument/2006/relationships/image" Target="../media/image8.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7.jp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18.png"/><Relationship Id="rId4" Type="http://schemas.openxmlformats.org/officeDocument/2006/relationships/image" Target="../media/image8.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7.jp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18.png"/><Relationship Id="rId4" Type="http://schemas.openxmlformats.org/officeDocument/2006/relationships/image" Target="../media/image8.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9.jp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4.png"/><Relationship Id="rId4" Type="http://schemas.openxmlformats.org/officeDocument/2006/relationships/image" Target="../media/image20.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9.jp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4.png"/><Relationship Id="rId4" Type="http://schemas.openxmlformats.org/officeDocument/2006/relationships/image" Target="../media/image20.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9.jp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4.png"/><Relationship Id="rId4" Type="http://schemas.openxmlformats.org/officeDocument/2006/relationships/image" Target="../media/image20.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9.jp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4.png"/><Relationship Id="rId4" Type="http://schemas.openxmlformats.org/officeDocument/2006/relationships/image" Target="../media/image20.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9.jp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4.png"/><Relationship Id="rId4" Type="http://schemas.openxmlformats.org/officeDocument/2006/relationships/image" Target="../media/image20.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9.jp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4.png"/><Relationship Id="rId4" Type="http://schemas.openxmlformats.org/officeDocument/2006/relationships/image" Target="../media/image20.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1.jp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4.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1.jp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4.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2.png"/><Relationship Id="rId1" Type="http://schemas.openxmlformats.org/officeDocument/2006/relationships/slideMaster" Target="../slideMasters/slideMaster1.xml"/><Relationship Id="rId5" Type="http://schemas.openxmlformats.org/officeDocument/2006/relationships/image" Target="../media/image9.png"/><Relationship Id="rId4" Type="http://schemas.openxmlformats.org/officeDocument/2006/relationships/image" Target="../media/image8.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Master" Target="../slideMasters/slideMaster1.xml"/><Relationship Id="rId5" Type="http://schemas.openxmlformats.org/officeDocument/2006/relationships/image" Target="../media/image9.png"/><Relationship Id="rId4" Type="http://schemas.openxmlformats.org/officeDocument/2006/relationships/image" Target="../media/image4.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5.png"/><Relationship Id="rId1" Type="http://schemas.openxmlformats.org/officeDocument/2006/relationships/slideMaster" Target="../slideMasters/slideMaster1.xml"/><Relationship Id="rId5" Type="http://schemas.openxmlformats.org/officeDocument/2006/relationships/image" Target="../media/image9.png"/><Relationship Id="rId4" Type="http://schemas.openxmlformats.org/officeDocument/2006/relationships/image" Target="../media/image8.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4.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7.jpg"/><Relationship Id="rId1" Type="http://schemas.openxmlformats.org/officeDocument/2006/relationships/slideMaster" Target="../slideMasters/slideMaster1.xml"/><Relationship Id="rId5" Type="http://schemas.openxmlformats.org/officeDocument/2006/relationships/image" Target="../media/image9.png"/><Relationship Id="rId4" Type="http://schemas.openxmlformats.org/officeDocument/2006/relationships/image" Target="../media/image8.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9.jp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4.pn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4.jp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18.png"/><Relationship Id="rId4" Type="http://schemas.openxmlformats.org/officeDocument/2006/relationships/image" Target="../media/image8.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4.jp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18.png"/><Relationship Id="rId4" Type="http://schemas.openxmlformats.org/officeDocument/2006/relationships/image" Target="../media/image8.pn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4.jp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18.png"/><Relationship Id="rId4" Type="http://schemas.openxmlformats.org/officeDocument/2006/relationships/image" Target="../media/image8.png"/></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4.jp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18.png"/><Relationship Id="rId4" Type="http://schemas.openxmlformats.org/officeDocument/2006/relationships/image" Target="../media/image8.pn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4.jp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18.png"/><Relationship Id="rId4" Type="http://schemas.openxmlformats.org/officeDocument/2006/relationships/image" Target="../media/image8.pn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1.jp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20.png"/><Relationship Id="rId4" Type="http://schemas.openxmlformats.org/officeDocument/2006/relationships/image" Target="../media/image4.pn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1.jp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20.png"/><Relationship Id="rId4" Type="http://schemas.openxmlformats.org/officeDocument/2006/relationships/image" Target="../media/image4.png"/></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1.jp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20.png"/><Relationship Id="rId4" Type="http://schemas.openxmlformats.org/officeDocument/2006/relationships/image" Target="../media/image4.png"/></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1.jp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20.png"/><Relationship Id="rId4" Type="http://schemas.openxmlformats.org/officeDocument/2006/relationships/image" Target="../media/image4.png"/></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1.jp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20.png"/><Relationship Id="rId4" Type="http://schemas.openxmlformats.org/officeDocument/2006/relationships/image" Target="../media/image4.png"/></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1.jp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20.png"/><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9.png"/><Relationship Id="rId4" Type="http://schemas.openxmlformats.org/officeDocument/2006/relationships/image" Target="../media/image10.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jp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12.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13.png"/><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1.jp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12.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_Arrow Row_White">
  <p:cSld name="Title Slide_Arrow Row_White">
    <p:spTree>
      <p:nvGrpSpPr>
        <p:cNvPr id="1" name="Shape 12"/>
        <p:cNvGrpSpPr/>
        <p:nvPr/>
      </p:nvGrpSpPr>
      <p:grpSpPr>
        <a:xfrm>
          <a:off x="0" y="0"/>
          <a:ext cx="0" cy="0"/>
          <a:chOff x="0" y="0"/>
          <a:chExt cx="0" cy="0"/>
        </a:xfrm>
      </p:grpSpPr>
      <p:sp>
        <p:nvSpPr>
          <p:cNvPr id="13" name="Google Shape;13;p20"/>
          <p:cNvSpPr txBox="1"/>
          <p:nvPr/>
        </p:nvSpPr>
        <p:spPr>
          <a:xfrm>
            <a:off x="2377440" y="164157"/>
            <a:ext cx="6766560"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350"/>
              <a:buFont typeface="Arial"/>
              <a:buNone/>
            </a:pPr>
            <a:r>
              <a:rPr lang="en-US" sz="2350" b="1" i="0" u="none" strike="noStrike" cap="none">
                <a:solidFill>
                  <a:schemeClr val="dk2"/>
                </a:solidFill>
                <a:latin typeface="Open Sans ExtraBold"/>
                <a:ea typeface="Open Sans ExtraBold"/>
                <a:cs typeface="Open Sans ExtraBold"/>
                <a:sym typeface="Open Sans ExtraBold"/>
              </a:rPr>
              <a:t>2025 Cradle to Career Network Convening</a:t>
            </a:r>
            <a:endParaRPr sz="1400" b="0" i="0" u="none" strike="noStrike" cap="none">
              <a:solidFill>
                <a:srgbClr val="000000"/>
              </a:solidFill>
              <a:latin typeface="Arial"/>
              <a:ea typeface="Arial"/>
              <a:cs typeface="Arial"/>
              <a:sym typeface="Arial"/>
            </a:endParaRPr>
          </a:p>
        </p:txBody>
      </p:sp>
      <p:pic>
        <p:nvPicPr>
          <p:cNvPr id="14" name="Google Shape;14;p20" descr="A black and orange logo&#10;&#10;Description automatically generated"/>
          <p:cNvPicPr preferRelativeResize="0"/>
          <p:nvPr/>
        </p:nvPicPr>
        <p:blipFill rotWithShape="1">
          <a:blip r:embed="rId2">
            <a:alphaModFix/>
          </a:blip>
          <a:srcRect/>
          <a:stretch/>
        </p:blipFill>
        <p:spPr>
          <a:xfrm>
            <a:off x="240379" y="223633"/>
            <a:ext cx="2157905" cy="340910"/>
          </a:xfrm>
          <a:prstGeom prst="rect">
            <a:avLst/>
          </a:prstGeom>
          <a:noFill/>
          <a:ln>
            <a:noFill/>
          </a:ln>
        </p:spPr>
      </p:pic>
      <p:sp>
        <p:nvSpPr>
          <p:cNvPr id="15" name="Google Shape;15;p20"/>
          <p:cNvSpPr txBox="1">
            <a:spLocks noGrp="1"/>
          </p:cNvSpPr>
          <p:nvPr>
            <p:ph type="ctrTitle"/>
          </p:nvPr>
        </p:nvSpPr>
        <p:spPr>
          <a:xfrm>
            <a:off x="457200" y="1005102"/>
            <a:ext cx="8229600" cy="1211793"/>
          </a:xfrm>
          <a:prstGeom prst="rect">
            <a:avLst/>
          </a:prstGeom>
          <a:noFill/>
          <a:ln>
            <a:noFill/>
          </a:ln>
        </p:spPr>
        <p:txBody>
          <a:bodyPr spcFirstLastPara="1" wrap="square" lIns="91425" tIns="45700" rIns="91425" bIns="45700" anchor="b" anchorCtr="0">
            <a:normAutofit/>
          </a:bodyPr>
          <a:lstStyle>
            <a:lvl1pPr lvl="0" algn="ctr">
              <a:lnSpc>
                <a:spcPct val="80000"/>
              </a:lnSpc>
              <a:spcBef>
                <a:spcPts val="0"/>
              </a:spcBef>
              <a:spcAft>
                <a:spcPts val="0"/>
              </a:spcAft>
              <a:buClr>
                <a:schemeClr val="dk2"/>
              </a:buClr>
              <a:buSzPts val="4500"/>
              <a:buFont typeface="Open Sans ExtraBold"/>
              <a:buNone/>
              <a:defRPr sz="4500" b="1" i="0">
                <a:solidFill>
                  <a:schemeClr val="dk2"/>
                </a:solidFill>
                <a:latin typeface="Open Sans ExtraBold"/>
                <a:ea typeface="Open Sans ExtraBold"/>
                <a:cs typeface="Open Sans ExtraBold"/>
                <a:sym typeface="Open Sans ExtraBold"/>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20"/>
          <p:cNvSpPr txBox="1">
            <a:spLocks noGrp="1"/>
          </p:cNvSpPr>
          <p:nvPr>
            <p:ph type="subTitle" idx="1"/>
          </p:nvPr>
        </p:nvSpPr>
        <p:spPr>
          <a:xfrm>
            <a:off x="457199" y="2432087"/>
            <a:ext cx="8229599" cy="609398"/>
          </a:xfrm>
          <a:prstGeom prst="rect">
            <a:avLst/>
          </a:prstGeom>
          <a:noFill/>
          <a:ln>
            <a:noFill/>
          </a:ln>
        </p:spPr>
        <p:txBody>
          <a:bodyPr spcFirstLastPara="1" wrap="square" lIns="137150" tIns="137150" rIns="137150" bIns="137150" anchor="ctr" anchorCtr="0">
            <a:spAutoFit/>
          </a:bodyPr>
          <a:lstStyle>
            <a:lvl1pPr lvl="0" algn="ctr">
              <a:lnSpc>
                <a:spcPct val="90000"/>
              </a:lnSpc>
              <a:spcBef>
                <a:spcPts val="750"/>
              </a:spcBef>
              <a:spcAft>
                <a:spcPts val="0"/>
              </a:spcAft>
              <a:buClr>
                <a:schemeClr val="accent4"/>
              </a:buClr>
              <a:buSzPts val="2400"/>
              <a:buChar char="•"/>
              <a:defRPr sz="2400" b="1" i="0">
                <a:solidFill>
                  <a:schemeClr val="accent4"/>
                </a:solidFill>
                <a:latin typeface="Open Sans ExtraBold"/>
                <a:ea typeface="Open Sans ExtraBold"/>
                <a:cs typeface="Open Sans ExtraBold"/>
                <a:sym typeface="Open Sans ExtraBold"/>
              </a:defRPr>
            </a:lvl1pPr>
            <a:lvl2pPr lvl="1" algn="l">
              <a:lnSpc>
                <a:spcPct val="90000"/>
              </a:lnSpc>
              <a:spcBef>
                <a:spcPts val="375"/>
              </a:spcBef>
              <a:spcAft>
                <a:spcPts val="0"/>
              </a:spcAft>
              <a:buClr>
                <a:schemeClr val="dk1"/>
              </a:buClr>
              <a:buSzPts val="1800"/>
              <a:buChar char="•"/>
              <a:defRPr/>
            </a:lvl2pPr>
            <a:lvl3pPr lvl="2" algn="l">
              <a:lnSpc>
                <a:spcPct val="90000"/>
              </a:lnSpc>
              <a:spcBef>
                <a:spcPts val="375"/>
              </a:spcBef>
              <a:spcAft>
                <a:spcPts val="0"/>
              </a:spcAft>
              <a:buClr>
                <a:schemeClr val="dk1"/>
              </a:buClr>
              <a:buSzPts val="1800"/>
              <a:buChar char="•"/>
              <a:defRPr/>
            </a:lvl3pPr>
            <a:lvl4pPr lvl="3" algn="l">
              <a:lnSpc>
                <a:spcPct val="90000"/>
              </a:lnSpc>
              <a:spcBef>
                <a:spcPts val="375"/>
              </a:spcBef>
              <a:spcAft>
                <a:spcPts val="0"/>
              </a:spcAft>
              <a:buClr>
                <a:schemeClr val="dk1"/>
              </a:buClr>
              <a:buSzPts val="1800"/>
              <a:buChar char="•"/>
              <a:defRPr/>
            </a:lvl4pPr>
            <a:lvl5pPr lvl="4" algn="l">
              <a:lnSpc>
                <a:spcPct val="90000"/>
              </a:lnSpc>
              <a:spcBef>
                <a:spcPts val="375"/>
              </a:spcBef>
              <a:spcAft>
                <a:spcPts val="0"/>
              </a:spcAft>
              <a:buClr>
                <a:schemeClr val="dk1"/>
              </a:buClr>
              <a:buSzPts val="1800"/>
              <a:buChar char="•"/>
              <a:defRPr/>
            </a:lvl5pPr>
            <a:lvl6pPr lvl="5" algn="l">
              <a:lnSpc>
                <a:spcPct val="90000"/>
              </a:lnSpc>
              <a:spcBef>
                <a:spcPts val="375"/>
              </a:spcBef>
              <a:spcAft>
                <a:spcPts val="0"/>
              </a:spcAft>
              <a:buClr>
                <a:schemeClr val="dk1"/>
              </a:buClr>
              <a:buSzPts val="1800"/>
              <a:buChar char="•"/>
              <a:defRPr/>
            </a:lvl6pPr>
            <a:lvl7pPr lvl="6" algn="l">
              <a:lnSpc>
                <a:spcPct val="90000"/>
              </a:lnSpc>
              <a:spcBef>
                <a:spcPts val="375"/>
              </a:spcBef>
              <a:spcAft>
                <a:spcPts val="0"/>
              </a:spcAft>
              <a:buClr>
                <a:schemeClr val="dk1"/>
              </a:buClr>
              <a:buSzPts val="1800"/>
              <a:buChar char="•"/>
              <a:defRPr/>
            </a:lvl7pPr>
            <a:lvl8pPr lvl="7" algn="l">
              <a:lnSpc>
                <a:spcPct val="90000"/>
              </a:lnSpc>
              <a:spcBef>
                <a:spcPts val="375"/>
              </a:spcBef>
              <a:spcAft>
                <a:spcPts val="0"/>
              </a:spcAft>
              <a:buClr>
                <a:schemeClr val="dk1"/>
              </a:buClr>
              <a:buSzPts val="1800"/>
              <a:buChar char="•"/>
              <a:defRPr/>
            </a:lvl8pPr>
            <a:lvl9pPr lvl="8" algn="l">
              <a:lnSpc>
                <a:spcPct val="90000"/>
              </a:lnSpc>
              <a:spcBef>
                <a:spcPts val="375"/>
              </a:spcBef>
              <a:spcAft>
                <a:spcPts val="0"/>
              </a:spcAft>
              <a:buClr>
                <a:schemeClr val="dk1"/>
              </a:buClr>
              <a:buSzPts val="1800"/>
              <a:buChar char="•"/>
              <a:defRPr/>
            </a:lvl9pPr>
          </a:lstStyle>
          <a:p>
            <a:endParaRPr/>
          </a:p>
        </p:txBody>
      </p:sp>
      <p:sp>
        <p:nvSpPr>
          <p:cNvPr id="17" name="Google Shape;17;p20"/>
          <p:cNvSpPr/>
          <p:nvPr/>
        </p:nvSpPr>
        <p:spPr>
          <a:xfrm>
            <a:off x="0" y="4146158"/>
            <a:ext cx="9144000" cy="997342"/>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Open Sans"/>
              <a:ea typeface="Open Sans"/>
              <a:cs typeface="Open Sans"/>
              <a:sym typeface="Open Sans"/>
            </a:endParaRPr>
          </a:p>
        </p:txBody>
      </p:sp>
      <p:pic>
        <p:nvPicPr>
          <p:cNvPr id="18" name="Google Shape;18;p20" descr="A blue arrows pointing up and pointing up&#10;&#10;AI-generated content may be incorrect."/>
          <p:cNvPicPr preferRelativeResize="0"/>
          <p:nvPr/>
        </p:nvPicPr>
        <p:blipFill rotWithShape="1">
          <a:blip r:embed="rId3">
            <a:alphaModFix/>
          </a:blip>
          <a:srcRect/>
          <a:stretch/>
        </p:blipFill>
        <p:spPr>
          <a:xfrm>
            <a:off x="-2" y="3712215"/>
            <a:ext cx="9144000" cy="581384"/>
          </a:xfrm>
          <a:prstGeom prst="rect">
            <a:avLst/>
          </a:prstGeom>
          <a:noFill/>
          <a:ln>
            <a:noFill/>
          </a:ln>
        </p:spPr>
      </p:pic>
      <p:sp>
        <p:nvSpPr>
          <p:cNvPr id="19" name="Google Shape;19;p20"/>
          <p:cNvSpPr txBox="1"/>
          <p:nvPr/>
        </p:nvSpPr>
        <p:spPr>
          <a:xfrm>
            <a:off x="7373073" y="4958492"/>
            <a:ext cx="1463324" cy="76944"/>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chemeClr val="lt1"/>
              </a:buClr>
              <a:buSzPts val="500"/>
              <a:buFont typeface="Open Sans SemiBold"/>
              <a:buNone/>
            </a:pPr>
            <a:r>
              <a:rPr lang="en-US" sz="500" b="0" i="0" u="none" strike="noStrike" cap="none">
                <a:solidFill>
                  <a:schemeClr val="lt1"/>
                </a:solidFill>
                <a:latin typeface="Open Sans SemiBold"/>
                <a:ea typeface="Open Sans SemiBold"/>
                <a:cs typeface="Open Sans SemiBold"/>
                <a:sym typeface="Open Sans SemiBold"/>
              </a:rPr>
              <a:t>© 2025. StriveTogether, Inc. All rights reserved.</a:t>
            </a:r>
            <a:endParaRPr sz="1400" b="0" i="0" u="none" strike="noStrike" cap="none">
              <a:solidFill>
                <a:srgbClr val="000000"/>
              </a:solidFill>
              <a:latin typeface="Arial"/>
              <a:ea typeface="Arial"/>
              <a:cs typeface="Arial"/>
              <a:sym typeface="Arial"/>
            </a:endParaRPr>
          </a:p>
        </p:txBody>
      </p:sp>
      <p:pic>
        <p:nvPicPr>
          <p:cNvPr id="20" name="Google Shape;20;p20" descr="A blue and orange sign with white text&#10;&#10;AI-generated content may be incorrect."/>
          <p:cNvPicPr preferRelativeResize="0"/>
          <p:nvPr/>
        </p:nvPicPr>
        <p:blipFill rotWithShape="1">
          <a:blip r:embed="rId4">
            <a:alphaModFix/>
          </a:blip>
          <a:srcRect/>
          <a:stretch/>
        </p:blipFill>
        <p:spPr>
          <a:xfrm>
            <a:off x="229345" y="4441040"/>
            <a:ext cx="1714254" cy="476537"/>
          </a:xfrm>
          <a:prstGeom prst="rect">
            <a:avLst/>
          </a:prstGeom>
          <a:noFill/>
          <a:ln>
            <a:noFill/>
          </a:ln>
        </p:spPr>
      </p:pic>
      <p:pic>
        <p:nvPicPr>
          <p:cNvPr id="21" name="Google Shape;21;p20" descr="A white number on a black background&#10;&#10;AI-generated content may be incorrect."/>
          <p:cNvPicPr preferRelativeResize="0"/>
          <p:nvPr/>
        </p:nvPicPr>
        <p:blipFill rotWithShape="1">
          <a:blip r:embed="rId5">
            <a:alphaModFix/>
          </a:blip>
          <a:srcRect/>
          <a:stretch/>
        </p:blipFill>
        <p:spPr>
          <a:xfrm>
            <a:off x="2039037" y="4690983"/>
            <a:ext cx="2945704" cy="230832"/>
          </a:xfrm>
          <a:prstGeom prst="rect">
            <a:avLst/>
          </a:prstGeom>
          <a:noFill/>
          <a:ln>
            <a:noFill/>
          </a:ln>
        </p:spPr>
      </p:pic>
      <p:sp>
        <p:nvSpPr>
          <p:cNvPr id="22" name="Google Shape;22;p20"/>
          <p:cNvSpPr/>
          <p:nvPr/>
        </p:nvSpPr>
        <p:spPr>
          <a:xfrm>
            <a:off x="7830849" y="4682620"/>
            <a:ext cx="1120346" cy="256032"/>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900"/>
              <a:buFont typeface="Open Sans ExtraBold"/>
              <a:buNone/>
            </a:pPr>
            <a:r>
              <a:rPr lang="en-US" sz="900" b="1" i="0" u="none" strike="noStrike" cap="none">
                <a:solidFill>
                  <a:schemeClr val="lt1"/>
                </a:solidFill>
                <a:latin typeface="Open Sans ExtraBold"/>
                <a:ea typeface="Open Sans ExtraBold"/>
                <a:cs typeface="Open Sans ExtraBold"/>
                <a:sym typeface="Open Sans ExtraBold"/>
              </a:rPr>
              <a:t>#ConveneC2C</a:t>
            </a:r>
            <a:endParaRPr sz="900" b="1" i="0" u="none" strike="noStrike" cap="none">
              <a:solidFill>
                <a:schemeClr val="lt1"/>
              </a:solidFill>
              <a:latin typeface="Open Sans ExtraBold"/>
              <a:ea typeface="Open Sans ExtraBold"/>
              <a:cs typeface="Open Sans ExtraBold"/>
              <a:sym typeface="Open Sans ExtraBo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Slide_Landscape Teal">
  <p:cSld name="Title Slide_Landscape Teal">
    <p:bg>
      <p:bgPr>
        <a:solidFill>
          <a:schemeClr val="lt1"/>
        </a:solidFill>
        <a:effectLst/>
      </p:bgPr>
    </p:bg>
    <p:spTree>
      <p:nvGrpSpPr>
        <p:cNvPr id="1" name="Shape 148"/>
        <p:cNvGrpSpPr/>
        <p:nvPr/>
      </p:nvGrpSpPr>
      <p:grpSpPr>
        <a:xfrm>
          <a:off x="0" y="0"/>
          <a:ext cx="0" cy="0"/>
          <a:chOff x="0" y="0"/>
          <a:chExt cx="0" cy="0"/>
        </a:xfrm>
      </p:grpSpPr>
      <p:sp>
        <p:nvSpPr>
          <p:cNvPr id="149" name="Google Shape;149;p29"/>
          <p:cNvSpPr/>
          <p:nvPr/>
        </p:nvSpPr>
        <p:spPr>
          <a:xfrm>
            <a:off x="0" y="0"/>
            <a:ext cx="9144000" cy="51435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Open Sans"/>
              <a:ea typeface="Open Sans"/>
              <a:cs typeface="Open Sans"/>
              <a:sym typeface="Open Sans"/>
            </a:endParaRPr>
          </a:p>
        </p:txBody>
      </p:sp>
      <p:pic>
        <p:nvPicPr>
          <p:cNvPr id="150" name="Google Shape;150;p29" descr="A city skyline with trees and a lake&#10;&#10;AI-generated content may be incorrect."/>
          <p:cNvPicPr preferRelativeResize="0"/>
          <p:nvPr/>
        </p:nvPicPr>
        <p:blipFill rotWithShape="1">
          <a:blip r:embed="rId2">
            <a:alphaModFix amt="20000"/>
          </a:blip>
          <a:srcRect/>
          <a:stretch/>
        </p:blipFill>
        <p:spPr>
          <a:xfrm>
            <a:off x="-4846" y="0"/>
            <a:ext cx="9153688" cy="5143500"/>
          </a:xfrm>
          <a:prstGeom prst="rect">
            <a:avLst/>
          </a:prstGeom>
          <a:noFill/>
          <a:ln>
            <a:noFill/>
          </a:ln>
        </p:spPr>
      </p:pic>
      <p:sp>
        <p:nvSpPr>
          <p:cNvPr id="151" name="Google Shape;151;p29"/>
          <p:cNvSpPr/>
          <p:nvPr/>
        </p:nvSpPr>
        <p:spPr>
          <a:xfrm rot="10800000" flipH="1">
            <a:off x="0" y="4146158"/>
            <a:ext cx="9164170" cy="997341"/>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Open Sans"/>
              <a:ea typeface="Open Sans"/>
              <a:cs typeface="Open Sans"/>
              <a:sym typeface="Open Sans"/>
            </a:endParaRPr>
          </a:p>
        </p:txBody>
      </p:sp>
      <p:sp>
        <p:nvSpPr>
          <p:cNvPr id="152" name="Google Shape;152;p29"/>
          <p:cNvSpPr txBox="1">
            <a:spLocks noGrp="1"/>
          </p:cNvSpPr>
          <p:nvPr>
            <p:ph type="ctrTitle"/>
          </p:nvPr>
        </p:nvSpPr>
        <p:spPr>
          <a:xfrm>
            <a:off x="457200" y="1485687"/>
            <a:ext cx="8229600" cy="1211793"/>
          </a:xfrm>
          <a:prstGeom prst="rect">
            <a:avLst/>
          </a:prstGeom>
          <a:noFill/>
          <a:ln>
            <a:noFill/>
          </a:ln>
        </p:spPr>
        <p:txBody>
          <a:bodyPr spcFirstLastPara="1" wrap="square" lIns="91425" tIns="45700" rIns="91425" bIns="45700" anchor="b" anchorCtr="0">
            <a:normAutofit/>
          </a:bodyPr>
          <a:lstStyle>
            <a:lvl1pPr lvl="0" algn="ctr">
              <a:lnSpc>
                <a:spcPct val="80000"/>
              </a:lnSpc>
              <a:spcBef>
                <a:spcPts val="0"/>
              </a:spcBef>
              <a:spcAft>
                <a:spcPts val="0"/>
              </a:spcAft>
              <a:buClr>
                <a:schemeClr val="lt1"/>
              </a:buClr>
              <a:buSzPts val="4500"/>
              <a:buFont typeface="Open Sans ExtraBold"/>
              <a:buNone/>
              <a:defRPr sz="4500" b="1" i="0">
                <a:solidFill>
                  <a:schemeClr val="lt1"/>
                </a:solidFill>
                <a:latin typeface="Open Sans ExtraBold"/>
                <a:ea typeface="Open Sans ExtraBold"/>
                <a:cs typeface="Open Sans ExtraBold"/>
                <a:sym typeface="Open Sans ExtraBold"/>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3" name="Google Shape;153;p29"/>
          <p:cNvSpPr/>
          <p:nvPr/>
        </p:nvSpPr>
        <p:spPr>
          <a:xfrm>
            <a:off x="457200" y="2901329"/>
            <a:ext cx="8250564" cy="639393"/>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Open Sans"/>
              <a:ea typeface="Open Sans"/>
              <a:cs typeface="Open Sans"/>
              <a:sym typeface="Open Sans"/>
            </a:endParaRPr>
          </a:p>
        </p:txBody>
      </p:sp>
      <p:sp>
        <p:nvSpPr>
          <p:cNvPr id="154" name="Google Shape;154;p29"/>
          <p:cNvSpPr txBox="1">
            <a:spLocks noGrp="1"/>
          </p:cNvSpPr>
          <p:nvPr>
            <p:ph type="subTitle" idx="1"/>
          </p:nvPr>
        </p:nvSpPr>
        <p:spPr>
          <a:xfrm>
            <a:off x="457199" y="2912672"/>
            <a:ext cx="8229599" cy="609398"/>
          </a:xfrm>
          <a:prstGeom prst="rect">
            <a:avLst/>
          </a:prstGeom>
          <a:noFill/>
          <a:ln>
            <a:noFill/>
          </a:ln>
        </p:spPr>
        <p:txBody>
          <a:bodyPr spcFirstLastPara="1" wrap="square" lIns="137150" tIns="137150" rIns="137150" bIns="137150" anchor="ctr" anchorCtr="0">
            <a:spAutoFit/>
          </a:bodyPr>
          <a:lstStyle>
            <a:lvl1pPr lvl="0" algn="ctr">
              <a:lnSpc>
                <a:spcPct val="90000"/>
              </a:lnSpc>
              <a:spcBef>
                <a:spcPts val="750"/>
              </a:spcBef>
              <a:spcAft>
                <a:spcPts val="0"/>
              </a:spcAft>
              <a:buClr>
                <a:schemeClr val="accent2"/>
              </a:buClr>
              <a:buSzPts val="2400"/>
              <a:buChar char="•"/>
              <a:defRPr sz="2400" b="1" i="0">
                <a:solidFill>
                  <a:schemeClr val="accent2"/>
                </a:solidFill>
                <a:latin typeface="Open Sans ExtraBold"/>
                <a:ea typeface="Open Sans ExtraBold"/>
                <a:cs typeface="Open Sans ExtraBold"/>
                <a:sym typeface="Open Sans ExtraBold"/>
              </a:defRPr>
            </a:lvl1pPr>
            <a:lvl2pPr lvl="1" algn="l">
              <a:lnSpc>
                <a:spcPct val="90000"/>
              </a:lnSpc>
              <a:spcBef>
                <a:spcPts val="375"/>
              </a:spcBef>
              <a:spcAft>
                <a:spcPts val="0"/>
              </a:spcAft>
              <a:buClr>
                <a:schemeClr val="dk1"/>
              </a:buClr>
              <a:buSzPts val="1800"/>
              <a:buChar char="•"/>
              <a:defRPr/>
            </a:lvl2pPr>
            <a:lvl3pPr lvl="2" algn="l">
              <a:lnSpc>
                <a:spcPct val="90000"/>
              </a:lnSpc>
              <a:spcBef>
                <a:spcPts val="375"/>
              </a:spcBef>
              <a:spcAft>
                <a:spcPts val="0"/>
              </a:spcAft>
              <a:buClr>
                <a:schemeClr val="dk1"/>
              </a:buClr>
              <a:buSzPts val="1800"/>
              <a:buChar char="•"/>
              <a:defRPr/>
            </a:lvl3pPr>
            <a:lvl4pPr lvl="3" algn="l">
              <a:lnSpc>
                <a:spcPct val="90000"/>
              </a:lnSpc>
              <a:spcBef>
                <a:spcPts val="375"/>
              </a:spcBef>
              <a:spcAft>
                <a:spcPts val="0"/>
              </a:spcAft>
              <a:buClr>
                <a:schemeClr val="dk1"/>
              </a:buClr>
              <a:buSzPts val="1800"/>
              <a:buChar char="•"/>
              <a:defRPr/>
            </a:lvl4pPr>
            <a:lvl5pPr lvl="4" algn="l">
              <a:lnSpc>
                <a:spcPct val="90000"/>
              </a:lnSpc>
              <a:spcBef>
                <a:spcPts val="375"/>
              </a:spcBef>
              <a:spcAft>
                <a:spcPts val="0"/>
              </a:spcAft>
              <a:buClr>
                <a:schemeClr val="dk1"/>
              </a:buClr>
              <a:buSzPts val="1800"/>
              <a:buChar char="•"/>
              <a:defRPr/>
            </a:lvl5pPr>
            <a:lvl6pPr lvl="5" algn="l">
              <a:lnSpc>
                <a:spcPct val="90000"/>
              </a:lnSpc>
              <a:spcBef>
                <a:spcPts val="375"/>
              </a:spcBef>
              <a:spcAft>
                <a:spcPts val="0"/>
              </a:spcAft>
              <a:buClr>
                <a:schemeClr val="dk1"/>
              </a:buClr>
              <a:buSzPts val="1800"/>
              <a:buChar char="•"/>
              <a:defRPr/>
            </a:lvl6pPr>
            <a:lvl7pPr lvl="6" algn="l">
              <a:lnSpc>
                <a:spcPct val="90000"/>
              </a:lnSpc>
              <a:spcBef>
                <a:spcPts val="375"/>
              </a:spcBef>
              <a:spcAft>
                <a:spcPts val="0"/>
              </a:spcAft>
              <a:buClr>
                <a:schemeClr val="dk1"/>
              </a:buClr>
              <a:buSzPts val="1800"/>
              <a:buChar char="•"/>
              <a:defRPr/>
            </a:lvl7pPr>
            <a:lvl8pPr lvl="7" algn="l">
              <a:lnSpc>
                <a:spcPct val="90000"/>
              </a:lnSpc>
              <a:spcBef>
                <a:spcPts val="375"/>
              </a:spcBef>
              <a:spcAft>
                <a:spcPts val="0"/>
              </a:spcAft>
              <a:buClr>
                <a:schemeClr val="dk1"/>
              </a:buClr>
              <a:buSzPts val="1800"/>
              <a:buChar char="•"/>
              <a:defRPr/>
            </a:lvl8pPr>
            <a:lvl9pPr lvl="8" algn="l">
              <a:lnSpc>
                <a:spcPct val="90000"/>
              </a:lnSpc>
              <a:spcBef>
                <a:spcPts val="375"/>
              </a:spcBef>
              <a:spcAft>
                <a:spcPts val="0"/>
              </a:spcAft>
              <a:buClr>
                <a:schemeClr val="dk1"/>
              </a:buClr>
              <a:buSzPts val="1800"/>
              <a:buChar char="•"/>
              <a:defRPr/>
            </a:lvl9pPr>
          </a:lstStyle>
          <a:p>
            <a:endParaRPr/>
          </a:p>
        </p:txBody>
      </p:sp>
      <p:pic>
        <p:nvPicPr>
          <p:cNvPr id="155" name="Google Shape;155;p29" descr="A black and white logo&#10;&#10;AI-generated content may be incorrect."/>
          <p:cNvPicPr preferRelativeResize="0"/>
          <p:nvPr/>
        </p:nvPicPr>
        <p:blipFill rotWithShape="1">
          <a:blip r:embed="rId3">
            <a:alphaModFix/>
          </a:blip>
          <a:srcRect/>
          <a:stretch/>
        </p:blipFill>
        <p:spPr>
          <a:xfrm>
            <a:off x="242391" y="249718"/>
            <a:ext cx="2135050" cy="288740"/>
          </a:xfrm>
          <a:prstGeom prst="rect">
            <a:avLst/>
          </a:prstGeom>
          <a:noFill/>
          <a:ln>
            <a:noFill/>
          </a:ln>
        </p:spPr>
      </p:pic>
      <p:sp>
        <p:nvSpPr>
          <p:cNvPr id="156" name="Google Shape;156;p29"/>
          <p:cNvSpPr txBox="1"/>
          <p:nvPr/>
        </p:nvSpPr>
        <p:spPr>
          <a:xfrm>
            <a:off x="2377440" y="164157"/>
            <a:ext cx="6766560" cy="45397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350"/>
              <a:buFont typeface="Arial"/>
              <a:buNone/>
            </a:pPr>
            <a:r>
              <a:rPr lang="en-US" sz="2350" b="1" i="0" u="none" strike="noStrike" cap="none">
                <a:solidFill>
                  <a:schemeClr val="lt1"/>
                </a:solidFill>
                <a:latin typeface="Open Sans ExtraBold"/>
                <a:ea typeface="Open Sans ExtraBold"/>
                <a:cs typeface="Open Sans ExtraBold"/>
                <a:sym typeface="Open Sans ExtraBold"/>
              </a:rPr>
              <a:t>2025 Cradle to Career Network Convening</a:t>
            </a:r>
            <a:endParaRPr sz="1400" b="0" i="0" u="none" strike="noStrike" cap="none">
              <a:solidFill>
                <a:srgbClr val="000000"/>
              </a:solidFill>
              <a:latin typeface="Arial"/>
              <a:ea typeface="Arial"/>
              <a:cs typeface="Arial"/>
              <a:sym typeface="Arial"/>
            </a:endParaRPr>
          </a:p>
        </p:txBody>
      </p:sp>
      <p:pic>
        <p:nvPicPr>
          <p:cNvPr id="157" name="Google Shape;157;p29" descr="A group of colorful arrows&#10;&#10;AI-generated content may be incorrect."/>
          <p:cNvPicPr preferRelativeResize="0"/>
          <p:nvPr/>
        </p:nvPicPr>
        <p:blipFill rotWithShape="1">
          <a:blip r:embed="rId4">
            <a:alphaModFix/>
          </a:blip>
          <a:srcRect/>
          <a:stretch/>
        </p:blipFill>
        <p:spPr>
          <a:xfrm>
            <a:off x="5916168" y="2023262"/>
            <a:ext cx="3227832" cy="3120238"/>
          </a:xfrm>
          <a:prstGeom prst="rect">
            <a:avLst/>
          </a:prstGeom>
          <a:noFill/>
          <a:ln>
            <a:noFill/>
          </a:ln>
        </p:spPr>
      </p:pic>
      <p:sp>
        <p:nvSpPr>
          <p:cNvPr id="158" name="Google Shape;158;p29"/>
          <p:cNvSpPr/>
          <p:nvPr/>
        </p:nvSpPr>
        <p:spPr>
          <a:xfrm>
            <a:off x="7726771" y="4660317"/>
            <a:ext cx="1120346" cy="256032"/>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2"/>
              </a:buClr>
              <a:buSzPts val="900"/>
              <a:buFont typeface="Open Sans ExtraBold"/>
              <a:buNone/>
            </a:pPr>
            <a:r>
              <a:rPr lang="en-US" sz="900" b="1" i="0" u="none" strike="noStrike" cap="none">
                <a:solidFill>
                  <a:schemeClr val="dk2"/>
                </a:solidFill>
                <a:latin typeface="Open Sans ExtraBold"/>
                <a:ea typeface="Open Sans ExtraBold"/>
                <a:cs typeface="Open Sans ExtraBold"/>
                <a:sym typeface="Open Sans ExtraBold"/>
              </a:rPr>
              <a:t>#ConveneC2C</a:t>
            </a:r>
            <a:endParaRPr sz="900" b="1" i="0" u="none" strike="noStrike" cap="none">
              <a:solidFill>
                <a:schemeClr val="dk2"/>
              </a:solidFill>
              <a:latin typeface="Open Sans ExtraBold"/>
              <a:ea typeface="Open Sans ExtraBold"/>
              <a:cs typeface="Open Sans ExtraBold"/>
              <a:sym typeface="Open Sans ExtraBold"/>
            </a:endParaRPr>
          </a:p>
        </p:txBody>
      </p:sp>
      <p:sp>
        <p:nvSpPr>
          <p:cNvPr id="159" name="Google Shape;159;p29"/>
          <p:cNvSpPr txBox="1"/>
          <p:nvPr/>
        </p:nvSpPr>
        <p:spPr>
          <a:xfrm>
            <a:off x="7373073" y="4958492"/>
            <a:ext cx="1463324" cy="76944"/>
          </a:xfrm>
          <a:prstGeom prst="rect">
            <a:avLst/>
          </a:prstGeom>
          <a:solidFill>
            <a:schemeClr val="lt1"/>
          </a:solid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chemeClr val="dk2"/>
              </a:buClr>
              <a:buSzPts val="500"/>
              <a:buFont typeface="Open Sans SemiBold"/>
              <a:buNone/>
            </a:pPr>
            <a:r>
              <a:rPr lang="en-US" sz="500" b="0" i="0" u="none" strike="noStrike" cap="none">
                <a:solidFill>
                  <a:schemeClr val="dk2"/>
                </a:solidFill>
                <a:latin typeface="Open Sans SemiBold"/>
                <a:ea typeface="Open Sans SemiBold"/>
                <a:cs typeface="Open Sans SemiBold"/>
                <a:sym typeface="Open Sans SemiBold"/>
              </a:rPr>
              <a:t>© 2025. StriveTogether, Inc. All rights reserved.</a:t>
            </a:r>
            <a:endParaRPr sz="1400" b="0" i="0" u="none" strike="noStrike" cap="none">
              <a:solidFill>
                <a:srgbClr val="000000"/>
              </a:solidFill>
              <a:latin typeface="Arial"/>
              <a:ea typeface="Arial"/>
              <a:cs typeface="Arial"/>
              <a:sym typeface="Arial"/>
            </a:endParaRPr>
          </a:p>
        </p:txBody>
      </p:sp>
      <p:grpSp>
        <p:nvGrpSpPr>
          <p:cNvPr id="160" name="Google Shape;160;p29"/>
          <p:cNvGrpSpPr/>
          <p:nvPr/>
        </p:nvGrpSpPr>
        <p:grpSpPr>
          <a:xfrm>
            <a:off x="232033" y="4438772"/>
            <a:ext cx="4752708" cy="482753"/>
            <a:chOff x="232033" y="4438772"/>
            <a:chExt cx="4752708" cy="482753"/>
          </a:xfrm>
        </p:grpSpPr>
        <p:pic>
          <p:nvPicPr>
            <p:cNvPr id="161" name="Google Shape;161;p29" descr="A close up of a logo&#10;&#10;AI-generated content may be incorrect."/>
            <p:cNvPicPr preferRelativeResize="0"/>
            <p:nvPr/>
          </p:nvPicPr>
          <p:blipFill rotWithShape="1">
            <a:blip r:embed="rId5">
              <a:alphaModFix/>
            </a:blip>
            <a:srcRect/>
            <a:stretch/>
          </p:blipFill>
          <p:spPr>
            <a:xfrm>
              <a:off x="232033" y="4438772"/>
              <a:ext cx="1706161" cy="474287"/>
            </a:xfrm>
            <a:prstGeom prst="rect">
              <a:avLst/>
            </a:prstGeom>
            <a:noFill/>
            <a:ln>
              <a:noFill/>
            </a:ln>
          </p:spPr>
        </p:pic>
        <p:pic>
          <p:nvPicPr>
            <p:cNvPr id="162" name="Google Shape;162;p29" descr="A number on a black background&#10;&#10;AI-generated content may be incorrect."/>
            <p:cNvPicPr preferRelativeResize="0"/>
            <p:nvPr/>
          </p:nvPicPr>
          <p:blipFill rotWithShape="1">
            <a:blip r:embed="rId6">
              <a:alphaModFix/>
            </a:blip>
            <a:srcRect/>
            <a:stretch/>
          </p:blipFill>
          <p:spPr>
            <a:xfrm>
              <a:off x="2042738" y="4690983"/>
              <a:ext cx="2942003" cy="230542"/>
            </a:xfrm>
            <a:prstGeom prst="rect">
              <a:avLst/>
            </a:prstGeom>
            <a:noFill/>
            <a:ln>
              <a:noFill/>
            </a:ln>
          </p:spPr>
        </p:pic>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Slide_Landscape Green">
  <p:cSld name="Title Slide_Landscape Green">
    <p:bg>
      <p:bgPr>
        <a:solidFill>
          <a:schemeClr val="lt1"/>
        </a:solidFill>
        <a:effectLst/>
      </p:bgPr>
    </p:bg>
    <p:spTree>
      <p:nvGrpSpPr>
        <p:cNvPr id="1" name="Shape 163"/>
        <p:cNvGrpSpPr/>
        <p:nvPr/>
      </p:nvGrpSpPr>
      <p:grpSpPr>
        <a:xfrm>
          <a:off x="0" y="0"/>
          <a:ext cx="0" cy="0"/>
          <a:chOff x="0" y="0"/>
          <a:chExt cx="0" cy="0"/>
        </a:xfrm>
      </p:grpSpPr>
      <p:sp>
        <p:nvSpPr>
          <p:cNvPr id="164" name="Google Shape;164;p30"/>
          <p:cNvSpPr/>
          <p:nvPr/>
        </p:nvSpPr>
        <p:spPr>
          <a:xfrm>
            <a:off x="0" y="0"/>
            <a:ext cx="9144000" cy="5143500"/>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Open Sans"/>
              <a:ea typeface="Open Sans"/>
              <a:cs typeface="Open Sans"/>
              <a:sym typeface="Open Sans"/>
            </a:endParaRPr>
          </a:p>
        </p:txBody>
      </p:sp>
      <p:pic>
        <p:nvPicPr>
          <p:cNvPr id="165" name="Google Shape;165;p30" descr="A city skyline with trees and a lake&#10;&#10;AI-generated content may be incorrect."/>
          <p:cNvPicPr preferRelativeResize="0"/>
          <p:nvPr/>
        </p:nvPicPr>
        <p:blipFill rotWithShape="1">
          <a:blip r:embed="rId2">
            <a:alphaModFix amt="20000"/>
          </a:blip>
          <a:srcRect/>
          <a:stretch/>
        </p:blipFill>
        <p:spPr>
          <a:xfrm>
            <a:off x="5241" y="0"/>
            <a:ext cx="9153688" cy="5143500"/>
          </a:xfrm>
          <a:prstGeom prst="rect">
            <a:avLst/>
          </a:prstGeom>
          <a:noFill/>
          <a:ln>
            <a:noFill/>
          </a:ln>
        </p:spPr>
      </p:pic>
      <p:sp>
        <p:nvSpPr>
          <p:cNvPr id="166" name="Google Shape;166;p30"/>
          <p:cNvSpPr/>
          <p:nvPr/>
        </p:nvSpPr>
        <p:spPr>
          <a:xfrm rot="10800000" flipH="1">
            <a:off x="0" y="4146158"/>
            <a:ext cx="9164170" cy="997341"/>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Open Sans"/>
              <a:ea typeface="Open Sans"/>
              <a:cs typeface="Open Sans"/>
              <a:sym typeface="Open Sans"/>
            </a:endParaRPr>
          </a:p>
        </p:txBody>
      </p:sp>
      <p:sp>
        <p:nvSpPr>
          <p:cNvPr id="167" name="Google Shape;167;p30"/>
          <p:cNvSpPr txBox="1">
            <a:spLocks noGrp="1"/>
          </p:cNvSpPr>
          <p:nvPr>
            <p:ph type="ctrTitle"/>
          </p:nvPr>
        </p:nvSpPr>
        <p:spPr>
          <a:xfrm>
            <a:off x="457200" y="1485687"/>
            <a:ext cx="8229600" cy="1211793"/>
          </a:xfrm>
          <a:prstGeom prst="rect">
            <a:avLst/>
          </a:prstGeom>
          <a:noFill/>
          <a:ln>
            <a:noFill/>
          </a:ln>
        </p:spPr>
        <p:txBody>
          <a:bodyPr spcFirstLastPara="1" wrap="square" lIns="91425" tIns="45700" rIns="91425" bIns="45700" anchor="b" anchorCtr="0">
            <a:normAutofit/>
          </a:bodyPr>
          <a:lstStyle>
            <a:lvl1pPr lvl="0" algn="ctr">
              <a:lnSpc>
                <a:spcPct val="80000"/>
              </a:lnSpc>
              <a:spcBef>
                <a:spcPts val="0"/>
              </a:spcBef>
              <a:spcAft>
                <a:spcPts val="0"/>
              </a:spcAft>
              <a:buClr>
                <a:schemeClr val="lt1"/>
              </a:buClr>
              <a:buSzPts val="4500"/>
              <a:buFont typeface="Open Sans ExtraBold"/>
              <a:buNone/>
              <a:defRPr sz="4500" b="1" i="0">
                <a:solidFill>
                  <a:schemeClr val="lt1"/>
                </a:solidFill>
                <a:latin typeface="Open Sans ExtraBold"/>
                <a:ea typeface="Open Sans ExtraBold"/>
                <a:cs typeface="Open Sans ExtraBold"/>
                <a:sym typeface="Open Sans ExtraBold"/>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8" name="Google Shape;168;p30"/>
          <p:cNvSpPr/>
          <p:nvPr/>
        </p:nvSpPr>
        <p:spPr>
          <a:xfrm>
            <a:off x="457200" y="2901329"/>
            <a:ext cx="8250564" cy="639393"/>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Open Sans"/>
              <a:ea typeface="Open Sans"/>
              <a:cs typeface="Open Sans"/>
              <a:sym typeface="Open Sans"/>
            </a:endParaRPr>
          </a:p>
        </p:txBody>
      </p:sp>
      <p:sp>
        <p:nvSpPr>
          <p:cNvPr id="169" name="Google Shape;169;p30"/>
          <p:cNvSpPr txBox="1">
            <a:spLocks noGrp="1"/>
          </p:cNvSpPr>
          <p:nvPr>
            <p:ph type="subTitle" idx="1"/>
          </p:nvPr>
        </p:nvSpPr>
        <p:spPr>
          <a:xfrm>
            <a:off x="457199" y="2912672"/>
            <a:ext cx="8229599" cy="609398"/>
          </a:xfrm>
          <a:prstGeom prst="rect">
            <a:avLst/>
          </a:prstGeom>
          <a:noFill/>
          <a:ln>
            <a:noFill/>
          </a:ln>
        </p:spPr>
        <p:txBody>
          <a:bodyPr spcFirstLastPara="1" wrap="square" lIns="137150" tIns="137150" rIns="137150" bIns="137150" anchor="ctr" anchorCtr="0">
            <a:spAutoFit/>
          </a:bodyPr>
          <a:lstStyle>
            <a:lvl1pPr lvl="0" algn="ctr">
              <a:lnSpc>
                <a:spcPct val="90000"/>
              </a:lnSpc>
              <a:spcBef>
                <a:spcPts val="750"/>
              </a:spcBef>
              <a:spcAft>
                <a:spcPts val="0"/>
              </a:spcAft>
              <a:buClr>
                <a:schemeClr val="accent4"/>
              </a:buClr>
              <a:buSzPts val="2400"/>
              <a:buChar char="•"/>
              <a:defRPr sz="2400" b="1" i="0">
                <a:solidFill>
                  <a:schemeClr val="accent4"/>
                </a:solidFill>
                <a:latin typeface="Open Sans ExtraBold"/>
                <a:ea typeface="Open Sans ExtraBold"/>
                <a:cs typeface="Open Sans ExtraBold"/>
                <a:sym typeface="Open Sans ExtraBold"/>
              </a:defRPr>
            </a:lvl1pPr>
            <a:lvl2pPr lvl="1" algn="l">
              <a:lnSpc>
                <a:spcPct val="90000"/>
              </a:lnSpc>
              <a:spcBef>
                <a:spcPts val="375"/>
              </a:spcBef>
              <a:spcAft>
                <a:spcPts val="0"/>
              </a:spcAft>
              <a:buClr>
                <a:schemeClr val="dk1"/>
              </a:buClr>
              <a:buSzPts val="1800"/>
              <a:buChar char="•"/>
              <a:defRPr/>
            </a:lvl2pPr>
            <a:lvl3pPr lvl="2" algn="l">
              <a:lnSpc>
                <a:spcPct val="90000"/>
              </a:lnSpc>
              <a:spcBef>
                <a:spcPts val="375"/>
              </a:spcBef>
              <a:spcAft>
                <a:spcPts val="0"/>
              </a:spcAft>
              <a:buClr>
                <a:schemeClr val="dk1"/>
              </a:buClr>
              <a:buSzPts val="1800"/>
              <a:buChar char="•"/>
              <a:defRPr/>
            </a:lvl3pPr>
            <a:lvl4pPr lvl="3" algn="l">
              <a:lnSpc>
                <a:spcPct val="90000"/>
              </a:lnSpc>
              <a:spcBef>
                <a:spcPts val="375"/>
              </a:spcBef>
              <a:spcAft>
                <a:spcPts val="0"/>
              </a:spcAft>
              <a:buClr>
                <a:schemeClr val="dk1"/>
              </a:buClr>
              <a:buSzPts val="1800"/>
              <a:buChar char="•"/>
              <a:defRPr/>
            </a:lvl4pPr>
            <a:lvl5pPr lvl="4" algn="l">
              <a:lnSpc>
                <a:spcPct val="90000"/>
              </a:lnSpc>
              <a:spcBef>
                <a:spcPts val="375"/>
              </a:spcBef>
              <a:spcAft>
                <a:spcPts val="0"/>
              </a:spcAft>
              <a:buClr>
                <a:schemeClr val="dk1"/>
              </a:buClr>
              <a:buSzPts val="1800"/>
              <a:buChar char="•"/>
              <a:defRPr/>
            </a:lvl5pPr>
            <a:lvl6pPr lvl="5" algn="l">
              <a:lnSpc>
                <a:spcPct val="90000"/>
              </a:lnSpc>
              <a:spcBef>
                <a:spcPts val="375"/>
              </a:spcBef>
              <a:spcAft>
                <a:spcPts val="0"/>
              </a:spcAft>
              <a:buClr>
                <a:schemeClr val="dk1"/>
              </a:buClr>
              <a:buSzPts val="1800"/>
              <a:buChar char="•"/>
              <a:defRPr/>
            </a:lvl6pPr>
            <a:lvl7pPr lvl="6" algn="l">
              <a:lnSpc>
                <a:spcPct val="90000"/>
              </a:lnSpc>
              <a:spcBef>
                <a:spcPts val="375"/>
              </a:spcBef>
              <a:spcAft>
                <a:spcPts val="0"/>
              </a:spcAft>
              <a:buClr>
                <a:schemeClr val="dk1"/>
              </a:buClr>
              <a:buSzPts val="1800"/>
              <a:buChar char="•"/>
              <a:defRPr/>
            </a:lvl7pPr>
            <a:lvl8pPr lvl="7" algn="l">
              <a:lnSpc>
                <a:spcPct val="90000"/>
              </a:lnSpc>
              <a:spcBef>
                <a:spcPts val="375"/>
              </a:spcBef>
              <a:spcAft>
                <a:spcPts val="0"/>
              </a:spcAft>
              <a:buClr>
                <a:schemeClr val="dk1"/>
              </a:buClr>
              <a:buSzPts val="1800"/>
              <a:buChar char="•"/>
              <a:defRPr/>
            </a:lvl8pPr>
            <a:lvl9pPr lvl="8" algn="l">
              <a:lnSpc>
                <a:spcPct val="90000"/>
              </a:lnSpc>
              <a:spcBef>
                <a:spcPts val="375"/>
              </a:spcBef>
              <a:spcAft>
                <a:spcPts val="0"/>
              </a:spcAft>
              <a:buClr>
                <a:schemeClr val="dk1"/>
              </a:buClr>
              <a:buSzPts val="1800"/>
              <a:buChar char="•"/>
              <a:defRPr/>
            </a:lvl9pPr>
          </a:lstStyle>
          <a:p>
            <a:endParaRPr/>
          </a:p>
        </p:txBody>
      </p:sp>
      <p:pic>
        <p:nvPicPr>
          <p:cNvPr id="170" name="Google Shape;170;p30" descr="A black and white logo&#10;&#10;AI-generated content may be incorrect."/>
          <p:cNvPicPr preferRelativeResize="0"/>
          <p:nvPr/>
        </p:nvPicPr>
        <p:blipFill rotWithShape="1">
          <a:blip r:embed="rId3">
            <a:alphaModFix/>
          </a:blip>
          <a:srcRect/>
          <a:stretch/>
        </p:blipFill>
        <p:spPr>
          <a:xfrm>
            <a:off x="242391" y="249718"/>
            <a:ext cx="2135050" cy="288740"/>
          </a:xfrm>
          <a:prstGeom prst="rect">
            <a:avLst/>
          </a:prstGeom>
          <a:noFill/>
          <a:ln>
            <a:noFill/>
          </a:ln>
        </p:spPr>
      </p:pic>
      <p:sp>
        <p:nvSpPr>
          <p:cNvPr id="171" name="Google Shape;171;p30"/>
          <p:cNvSpPr txBox="1"/>
          <p:nvPr/>
        </p:nvSpPr>
        <p:spPr>
          <a:xfrm>
            <a:off x="2377440" y="164157"/>
            <a:ext cx="6766560" cy="45397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350"/>
              <a:buFont typeface="Arial"/>
              <a:buNone/>
            </a:pPr>
            <a:r>
              <a:rPr lang="en-US" sz="2350" b="1" i="0" u="none" strike="noStrike" cap="none">
                <a:solidFill>
                  <a:schemeClr val="lt1"/>
                </a:solidFill>
                <a:latin typeface="Open Sans ExtraBold"/>
                <a:ea typeface="Open Sans ExtraBold"/>
                <a:cs typeface="Open Sans ExtraBold"/>
                <a:sym typeface="Open Sans ExtraBold"/>
              </a:rPr>
              <a:t>2025 Cradle to Career Network Convening</a:t>
            </a:r>
            <a:endParaRPr sz="1400" b="0" i="0" u="none" strike="noStrike" cap="none">
              <a:solidFill>
                <a:srgbClr val="000000"/>
              </a:solidFill>
              <a:latin typeface="Arial"/>
              <a:ea typeface="Arial"/>
              <a:cs typeface="Arial"/>
              <a:sym typeface="Arial"/>
            </a:endParaRPr>
          </a:p>
        </p:txBody>
      </p:sp>
      <p:pic>
        <p:nvPicPr>
          <p:cNvPr id="172" name="Google Shape;172;p30" descr="A group of colorful arrows&#10;&#10;AI-generated content may be incorrect."/>
          <p:cNvPicPr preferRelativeResize="0"/>
          <p:nvPr/>
        </p:nvPicPr>
        <p:blipFill rotWithShape="1">
          <a:blip r:embed="rId4">
            <a:alphaModFix/>
          </a:blip>
          <a:srcRect/>
          <a:stretch/>
        </p:blipFill>
        <p:spPr>
          <a:xfrm>
            <a:off x="5916168" y="2023262"/>
            <a:ext cx="3227832" cy="3120238"/>
          </a:xfrm>
          <a:prstGeom prst="rect">
            <a:avLst/>
          </a:prstGeom>
          <a:noFill/>
          <a:ln>
            <a:noFill/>
          </a:ln>
        </p:spPr>
      </p:pic>
      <p:sp>
        <p:nvSpPr>
          <p:cNvPr id="173" name="Google Shape;173;p30"/>
          <p:cNvSpPr/>
          <p:nvPr/>
        </p:nvSpPr>
        <p:spPr>
          <a:xfrm>
            <a:off x="7726771" y="4660317"/>
            <a:ext cx="1120346" cy="256032"/>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2"/>
              </a:buClr>
              <a:buSzPts val="900"/>
              <a:buFont typeface="Open Sans ExtraBold"/>
              <a:buNone/>
            </a:pPr>
            <a:r>
              <a:rPr lang="en-US" sz="900" b="1" i="0" u="none" strike="noStrike" cap="none">
                <a:solidFill>
                  <a:schemeClr val="dk2"/>
                </a:solidFill>
                <a:latin typeface="Open Sans ExtraBold"/>
                <a:ea typeface="Open Sans ExtraBold"/>
                <a:cs typeface="Open Sans ExtraBold"/>
                <a:sym typeface="Open Sans ExtraBold"/>
              </a:rPr>
              <a:t>#ConveneC2C</a:t>
            </a:r>
            <a:endParaRPr sz="900" b="1" i="0" u="none" strike="noStrike" cap="none">
              <a:solidFill>
                <a:schemeClr val="dk2"/>
              </a:solidFill>
              <a:latin typeface="Open Sans ExtraBold"/>
              <a:ea typeface="Open Sans ExtraBold"/>
              <a:cs typeface="Open Sans ExtraBold"/>
              <a:sym typeface="Open Sans ExtraBold"/>
            </a:endParaRPr>
          </a:p>
        </p:txBody>
      </p:sp>
      <p:sp>
        <p:nvSpPr>
          <p:cNvPr id="174" name="Google Shape;174;p30"/>
          <p:cNvSpPr txBox="1"/>
          <p:nvPr/>
        </p:nvSpPr>
        <p:spPr>
          <a:xfrm>
            <a:off x="7373073" y="4958492"/>
            <a:ext cx="1463324" cy="76944"/>
          </a:xfrm>
          <a:prstGeom prst="rect">
            <a:avLst/>
          </a:prstGeom>
          <a:solidFill>
            <a:schemeClr val="lt1"/>
          </a:solid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chemeClr val="dk2"/>
              </a:buClr>
              <a:buSzPts val="500"/>
              <a:buFont typeface="Open Sans SemiBold"/>
              <a:buNone/>
            </a:pPr>
            <a:r>
              <a:rPr lang="en-US" sz="500" b="0" i="0" u="none" strike="noStrike" cap="none">
                <a:solidFill>
                  <a:schemeClr val="dk2"/>
                </a:solidFill>
                <a:latin typeface="Open Sans SemiBold"/>
                <a:ea typeface="Open Sans SemiBold"/>
                <a:cs typeface="Open Sans SemiBold"/>
                <a:sym typeface="Open Sans SemiBold"/>
              </a:rPr>
              <a:t>© 2025. StriveTogether, Inc. All rights reserved.</a:t>
            </a:r>
            <a:endParaRPr sz="1400" b="0" i="0" u="none" strike="noStrike" cap="none">
              <a:solidFill>
                <a:srgbClr val="000000"/>
              </a:solidFill>
              <a:latin typeface="Arial"/>
              <a:ea typeface="Arial"/>
              <a:cs typeface="Arial"/>
              <a:sym typeface="Arial"/>
            </a:endParaRPr>
          </a:p>
        </p:txBody>
      </p:sp>
      <p:grpSp>
        <p:nvGrpSpPr>
          <p:cNvPr id="175" name="Google Shape;175;p30"/>
          <p:cNvGrpSpPr/>
          <p:nvPr/>
        </p:nvGrpSpPr>
        <p:grpSpPr>
          <a:xfrm>
            <a:off x="232033" y="4438772"/>
            <a:ext cx="4752708" cy="482753"/>
            <a:chOff x="232033" y="4438772"/>
            <a:chExt cx="4752708" cy="482753"/>
          </a:xfrm>
        </p:grpSpPr>
        <p:pic>
          <p:nvPicPr>
            <p:cNvPr id="176" name="Google Shape;176;p30" descr="A close up of a logo&#10;&#10;AI-generated content may be incorrect."/>
            <p:cNvPicPr preferRelativeResize="0"/>
            <p:nvPr/>
          </p:nvPicPr>
          <p:blipFill rotWithShape="1">
            <a:blip r:embed="rId5">
              <a:alphaModFix/>
            </a:blip>
            <a:srcRect/>
            <a:stretch/>
          </p:blipFill>
          <p:spPr>
            <a:xfrm>
              <a:off x="232033" y="4438772"/>
              <a:ext cx="1706161" cy="474287"/>
            </a:xfrm>
            <a:prstGeom prst="rect">
              <a:avLst/>
            </a:prstGeom>
            <a:noFill/>
            <a:ln>
              <a:noFill/>
            </a:ln>
          </p:spPr>
        </p:pic>
        <p:pic>
          <p:nvPicPr>
            <p:cNvPr id="177" name="Google Shape;177;p30" descr="A number on a black background&#10;&#10;AI-generated content may be incorrect."/>
            <p:cNvPicPr preferRelativeResize="0"/>
            <p:nvPr/>
          </p:nvPicPr>
          <p:blipFill rotWithShape="1">
            <a:blip r:embed="rId6">
              <a:alphaModFix/>
            </a:blip>
            <a:srcRect/>
            <a:stretch/>
          </p:blipFill>
          <p:spPr>
            <a:xfrm>
              <a:off x="2042738" y="4690983"/>
              <a:ext cx="2942003" cy="230542"/>
            </a:xfrm>
            <a:prstGeom prst="rect">
              <a:avLst/>
            </a:prstGeom>
            <a:noFill/>
            <a:ln>
              <a:noFill/>
            </a:ln>
          </p:spPr>
        </p:pic>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_Landscape Blue">
  <p:cSld name="Title Slide_Landscape Blue">
    <p:bg>
      <p:bgPr>
        <a:solidFill>
          <a:schemeClr val="lt1"/>
        </a:solidFill>
        <a:effectLst/>
      </p:bgPr>
    </p:bg>
    <p:spTree>
      <p:nvGrpSpPr>
        <p:cNvPr id="1" name="Shape 178"/>
        <p:cNvGrpSpPr/>
        <p:nvPr/>
      </p:nvGrpSpPr>
      <p:grpSpPr>
        <a:xfrm>
          <a:off x="0" y="0"/>
          <a:ext cx="0" cy="0"/>
          <a:chOff x="0" y="0"/>
          <a:chExt cx="0" cy="0"/>
        </a:xfrm>
      </p:grpSpPr>
      <p:sp>
        <p:nvSpPr>
          <p:cNvPr id="179" name="Google Shape;179;p31"/>
          <p:cNvSpPr/>
          <p:nvPr/>
        </p:nvSpPr>
        <p:spPr>
          <a:xfrm>
            <a:off x="0" y="0"/>
            <a:ext cx="9144000" cy="51435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Open Sans"/>
              <a:ea typeface="Open Sans"/>
              <a:cs typeface="Open Sans"/>
              <a:sym typeface="Open Sans"/>
            </a:endParaRPr>
          </a:p>
        </p:txBody>
      </p:sp>
      <p:pic>
        <p:nvPicPr>
          <p:cNvPr id="180" name="Google Shape;180;p31" descr="A city skyline with trees and a lake&#10;&#10;AI-generated content may be incorrect."/>
          <p:cNvPicPr preferRelativeResize="0"/>
          <p:nvPr/>
        </p:nvPicPr>
        <p:blipFill rotWithShape="1">
          <a:blip r:embed="rId2">
            <a:alphaModFix amt="20000"/>
          </a:blip>
          <a:srcRect/>
          <a:stretch/>
        </p:blipFill>
        <p:spPr>
          <a:xfrm>
            <a:off x="10482" y="-2"/>
            <a:ext cx="9153688" cy="5143500"/>
          </a:xfrm>
          <a:prstGeom prst="rect">
            <a:avLst/>
          </a:prstGeom>
          <a:noFill/>
          <a:ln>
            <a:noFill/>
          </a:ln>
        </p:spPr>
      </p:pic>
      <p:sp>
        <p:nvSpPr>
          <p:cNvPr id="181" name="Google Shape;181;p31"/>
          <p:cNvSpPr/>
          <p:nvPr/>
        </p:nvSpPr>
        <p:spPr>
          <a:xfrm rot="10800000" flipH="1">
            <a:off x="0" y="4146158"/>
            <a:ext cx="9164170" cy="997341"/>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Open Sans"/>
              <a:ea typeface="Open Sans"/>
              <a:cs typeface="Open Sans"/>
              <a:sym typeface="Open Sans"/>
            </a:endParaRPr>
          </a:p>
        </p:txBody>
      </p:sp>
      <p:sp>
        <p:nvSpPr>
          <p:cNvPr id="182" name="Google Shape;182;p31"/>
          <p:cNvSpPr txBox="1">
            <a:spLocks noGrp="1"/>
          </p:cNvSpPr>
          <p:nvPr>
            <p:ph type="ctrTitle"/>
          </p:nvPr>
        </p:nvSpPr>
        <p:spPr>
          <a:xfrm>
            <a:off x="457200" y="1485687"/>
            <a:ext cx="8229600" cy="1211793"/>
          </a:xfrm>
          <a:prstGeom prst="rect">
            <a:avLst/>
          </a:prstGeom>
          <a:noFill/>
          <a:ln>
            <a:noFill/>
          </a:ln>
        </p:spPr>
        <p:txBody>
          <a:bodyPr spcFirstLastPara="1" wrap="square" lIns="91425" tIns="45700" rIns="91425" bIns="45700" anchor="b" anchorCtr="0">
            <a:normAutofit/>
          </a:bodyPr>
          <a:lstStyle>
            <a:lvl1pPr lvl="0" algn="ctr">
              <a:lnSpc>
                <a:spcPct val="80000"/>
              </a:lnSpc>
              <a:spcBef>
                <a:spcPts val="0"/>
              </a:spcBef>
              <a:spcAft>
                <a:spcPts val="0"/>
              </a:spcAft>
              <a:buClr>
                <a:schemeClr val="lt1"/>
              </a:buClr>
              <a:buSzPts val="4500"/>
              <a:buFont typeface="Open Sans ExtraBold"/>
              <a:buNone/>
              <a:defRPr sz="4500" b="1" i="0">
                <a:solidFill>
                  <a:schemeClr val="lt1"/>
                </a:solidFill>
                <a:latin typeface="Open Sans ExtraBold"/>
                <a:ea typeface="Open Sans ExtraBold"/>
                <a:cs typeface="Open Sans ExtraBold"/>
                <a:sym typeface="Open Sans ExtraBold"/>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3" name="Google Shape;183;p31"/>
          <p:cNvSpPr/>
          <p:nvPr/>
        </p:nvSpPr>
        <p:spPr>
          <a:xfrm>
            <a:off x="457200" y="2901329"/>
            <a:ext cx="8250564" cy="639393"/>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Open Sans"/>
              <a:ea typeface="Open Sans"/>
              <a:cs typeface="Open Sans"/>
              <a:sym typeface="Open Sans"/>
            </a:endParaRPr>
          </a:p>
        </p:txBody>
      </p:sp>
      <p:sp>
        <p:nvSpPr>
          <p:cNvPr id="184" name="Google Shape;184;p31"/>
          <p:cNvSpPr txBox="1">
            <a:spLocks noGrp="1"/>
          </p:cNvSpPr>
          <p:nvPr>
            <p:ph type="subTitle" idx="1"/>
          </p:nvPr>
        </p:nvSpPr>
        <p:spPr>
          <a:xfrm>
            <a:off x="457199" y="2912672"/>
            <a:ext cx="8229599" cy="609398"/>
          </a:xfrm>
          <a:prstGeom prst="rect">
            <a:avLst/>
          </a:prstGeom>
          <a:noFill/>
          <a:ln>
            <a:noFill/>
          </a:ln>
        </p:spPr>
        <p:txBody>
          <a:bodyPr spcFirstLastPara="1" wrap="square" lIns="137150" tIns="137150" rIns="137150" bIns="137150" anchor="ctr" anchorCtr="0">
            <a:spAutoFit/>
          </a:bodyPr>
          <a:lstStyle>
            <a:lvl1pPr lvl="0" algn="ctr">
              <a:lnSpc>
                <a:spcPct val="90000"/>
              </a:lnSpc>
              <a:spcBef>
                <a:spcPts val="750"/>
              </a:spcBef>
              <a:spcAft>
                <a:spcPts val="0"/>
              </a:spcAft>
              <a:buClr>
                <a:schemeClr val="accent4"/>
              </a:buClr>
              <a:buSzPts val="2400"/>
              <a:buChar char="•"/>
              <a:defRPr sz="2400" b="1" i="0">
                <a:solidFill>
                  <a:schemeClr val="accent4"/>
                </a:solidFill>
                <a:latin typeface="Open Sans ExtraBold"/>
                <a:ea typeface="Open Sans ExtraBold"/>
                <a:cs typeface="Open Sans ExtraBold"/>
                <a:sym typeface="Open Sans ExtraBold"/>
              </a:defRPr>
            </a:lvl1pPr>
            <a:lvl2pPr lvl="1" algn="l">
              <a:lnSpc>
                <a:spcPct val="90000"/>
              </a:lnSpc>
              <a:spcBef>
                <a:spcPts val="375"/>
              </a:spcBef>
              <a:spcAft>
                <a:spcPts val="0"/>
              </a:spcAft>
              <a:buClr>
                <a:schemeClr val="dk1"/>
              </a:buClr>
              <a:buSzPts val="1800"/>
              <a:buChar char="•"/>
              <a:defRPr/>
            </a:lvl2pPr>
            <a:lvl3pPr lvl="2" algn="l">
              <a:lnSpc>
                <a:spcPct val="90000"/>
              </a:lnSpc>
              <a:spcBef>
                <a:spcPts val="375"/>
              </a:spcBef>
              <a:spcAft>
                <a:spcPts val="0"/>
              </a:spcAft>
              <a:buClr>
                <a:schemeClr val="dk1"/>
              </a:buClr>
              <a:buSzPts val="1800"/>
              <a:buChar char="•"/>
              <a:defRPr/>
            </a:lvl3pPr>
            <a:lvl4pPr lvl="3" algn="l">
              <a:lnSpc>
                <a:spcPct val="90000"/>
              </a:lnSpc>
              <a:spcBef>
                <a:spcPts val="375"/>
              </a:spcBef>
              <a:spcAft>
                <a:spcPts val="0"/>
              </a:spcAft>
              <a:buClr>
                <a:schemeClr val="dk1"/>
              </a:buClr>
              <a:buSzPts val="1800"/>
              <a:buChar char="•"/>
              <a:defRPr/>
            </a:lvl4pPr>
            <a:lvl5pPr lvl="4" algn="l">
              <a:lnSpc>
                <a:spcPct val="90000"/>
              </a:lnSpc>
              <a:spcBef>
                <a:spcPts val="375"/>
              </a:spcBef>
              <a:spcAft>
                <a:spcPts val="0"/>
              </a:spcAft>
              <a:buClr>
                <a:schemeClr val="dk1"/>
              </a:buClr>
              <a:buSzPts val="1800"/>
              <a:buChar char="•"/>
              <a:defRPr/>
            </a:lvl5pPr>
            <a:lvl6pPr lvl="5" algn="l">
              <a:lnSpc>
                <a:spcPct val="90000"/>
              </a:lnSpc>
              <a:spcBef>
                <a:spcPts val="375"/>
              </a:spcBef>
              <a:spcAft>
                <a:spcPts val="0"/>
              </a:spcAft>
              <a:buClr>
                <a:schemeClr val="dk1"/>
              </a:buClr>
              <a:buSzPts val="1800"/>
              <a:buChar char="•"/>
              <a:defRPr/>
            </a:lvl6pPr>
            <a:lvl7pPr lvl="6" algn="l">
              <a:lnSpc>
                <a:spcPct val="90000"/>
              </a:lnSpc>
              <a:spcBef>
                <a:spcPts val="375"/>
              </a:spcBef>
              <a:spcAft>
                <a:spcPts val="0"/>
              </a:spcAft>
              <a:buClr>
                <a:schemeClr val="dk1"/>
              </a:buClr>
              <a:buSzPts val="1800"/>
              <a:buChar char="•"/>
              <a:defRPr/>
            </a:lvl7pPr>
            <a:lvl8pPr lvl="7" algn="l">
              <a:lnSpc>
                <a:spcPct val="90000"/>
              </a:lnSpc>
              <a:spcBef>
                <a:spcPts val="375"/>
              </a:spcBef>
              <a:spcAft>
                <a:spcPts val="0"/>
              </a:spcAft>
              <a:buClr>
                <a:schemeClr val="dk1"/>
              </a:buClr>
              <a:buSzPts val="1800"/>
              <a:buChar char="•"/>
              <a:defRPr/>
            </a:lvl8pPr>
            <a:lvl9pPr lvl="8" algn="l">
              <a:lnSpc>
                <a:spcPct val="90000"/>
              </a:lnSpc>
              <a:spcBef>
                <a:spcPts val="375"/>
              </a:spcBef>
              <a:spcAft>
                <a:spcPts val="0"/>
              </a:spcAft>
              <a:buClr>
                <a:schemeClr val="dk1"/>
              </a:buClr>
              <a:buSzPts val="1800"/>
              <a:buChar char="•"/>
              <a:defRPr/>
            </a:lvl9pPr>
          </a:lstStyle>
          <a:p>
            <a:endParaRPr/>
          </a:p>
        </p:txBody>
      </p:sp>
      <p:pic>
        <p:nvPicPr>
          <p:cNvPr id="185" name="Google Shape;185;p31" descr="A black and white logo&#10;&#10;AI-generated content may be incorrect."/>
          <p:cNvPicPr preferRelativeResize="0"/>
          <p:nvPr/>
        </p:nvPicPr>
        <p:blipFill rotWithShape="1">
          <a:blip r:embed="rId3">
            <a:alphaModFix/>
          </a:blip>
          <a:srcRect/>
          <a:stretch/>
        </p:blipFill>
        <p:spPr>
          <a:xfrm>
            <a:off x="242391" y="249718"/>
            <a:ext cx="2135050" cy="288740"/>
          </a:xfrm>
          <a:prstGeom prst="rect">
            <a:avLst/>
          </a:prstGeom>
          <a:noFill/>
          <a:ln>
            <a:noFill/>
          </a:ln>
        </p:spPr>
      </p:pic>
      <p:sp>
        <p:nvSpPr>
          <p:cNvPr id="186" name="Google Shape;186;p31"/>
          <p:cNvSpPr txBox="1"/>
          <p:nvPr/>
        </p:nvSpPr>
        <p:spPr>
          <a:xfrm>
            <a:off x="2377440" y="164157"/>
            <a:ext cx="6766560" cy="45397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350"/>
              <a:buFont typeface="Arial"/>
              <a:buNone/>
            </a:pPr>
            <a:r>
              <a:rPr lang="en-US" sz="2350" b="1" i="0" u="none" strike="noStrike" cap="none">
                <a:solidFill>
                  <a:schemeClr val="lt1"/>
                </a:solidFill>
                <a:latin typeface="Open Sans ExtraBold"/>
                <a:ea typeface="Open Sans ExtraBold"/>
                <a:cs typeface="Open Sans ExtraBold"/>
                <a:sym typeface="Open Sans ExtraBold"/>
              </a:rPr>
              <a:t>2025 Cradle to Career Network Convening</a:t>
            </a:r>
            <a:endParaRPr sz="1400" b="0" i="0" u="none" strike="noStrike" cap="none">
              <a:solidFill>
                <a:srgbClr val="000000"/>
              </a:solidFill>
              <a:latin typeface="Arial"/>
              <a:ea typeface="Arial"/>
              <a:cs typeface="Arial"/>
              <a:sym typeface="Arial"/>
            </a:endParaRPr>
          </a:p>
        </p:txBody>
      </p:sp>
      <p:pic>
        <p:nvPicPr>
          <p:cNvPr id="187" name="Google Shape;187;p31" descr="A group of colorful arrows&#10;&#10;AI-generated content may be incorrect."/>
          <p:cNvPicPr preferRelativeResize="0"/>
          <p:nvPr/>
        </p:nvPicPr>
        <p:blipFill rotWithShape="1">
          <a:blip r:embed="rId4">
            <a:alphaModFix/>
          </a:blip>
          <a:srcRect/>
          <a:stretch/>
        </p:blipFill>
        <p:spPr>
          <a:xfrm>
            <a:off x="5916168" y="2023262"/>
            <a:ext cx="3227832" cy="3120238"/>
          </a:xfrm>
          <a:prstGeom prst="rect">
            <a:avLst/>
          </a:prstGeom>
          <a:noFill/>
          <a:ln>
            <a:noFill/>
          </a:ln>
        </p:spPr>
      </p:pic>
      <p:sp>
        <p:nvSpPr>
          <p:cNvPr id="188" name="Google Shape;188;p31"/>
          <p:cNvSpPr/>
          <p:nvPr/>
        </p:nvSpPr>
        <p:spPr>
          <a:xfrm>
            <a:off x="7726771" y="4660317"/>
            <a:ext cx="1120346" cy="256032"/>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2"/>
              </a:buClr>
              <a:buSzPts val="900"/>
              <a:buFont typeface="Open Sans ExtraBold"/>
              <a:buNone/>
            </a:pPr>
            <a:r>
              <a:rPr lang="en-US" sz="900" b="1" i="0" u="none" strike="noStrike" cap="none">
                <a:solidFill>
                  <a:schemeClr val="dk2"/>
                </a:solidFill>
                <a:latin typeface="Open Sans ExtraBold"/>
                <a:ea typeface="Open Sans ExtraBold"/>
                <a:cs typeface="Open Sans ExtraBold"/>
                <a:sym typeface="Open Sans ExtraBold"/>
              </a:rPr>
              <a:t>#ConveneC2C</a:t>
            </a:r>
            <a:endParaRPr sz="900" b="1" i="0" u="none" strike="noStrike" cap="none">
              <a:solidFill>
                <a:schemeClr val="dk2"/>
              </a:solidFill>
              <a:latin typeface="Open Sans ExtraBold"/>
              <a:ea typeface="Open Sans ExtraBold"/>
              <a:cs typeface="Open Sans ExtraBold"/>
              <a:sym typeface="Open Sans ExtraBold"/>
            </a:endParaRPr>
          </a:p>
        </p:txBody>
      </p:sp>
      <p:sp>
        <p:nvSpPr>
          <p:cNvPr id="189" name="Google Shape;189;p31"/>
          <p:cNvSpPr txBox="1"/>
          <p:nvPr/>
        </p:nvSpPr>
        <p:spPr>
          <a:xfrm>
            <a:off x="7373073" y="4958492"/>
            <a:ext cx="1463324" cy="76944"/>
          </a:xfrm>
          <a:prstGeom prst="rect">
            <a:avLst/>
          </a:prstGeom>
          <a:solidFill>
            <a:schemeClr val="lt1"/>
          </a:solid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chemeClr val="dk2"/>
              </a:buClr>
              <a:buSzPts val="500"/>
              <a:buFont typeface="Open Sans SemiBold"/>
              <a:buNone/>
            </a:pPr>
            <a:r>
              <a:rPr lang="en-US" sz="500" b="0" i="0" u="none" strike="noStrike" cap="none">
                <a:solidFill>
                  <a:schemeClr val="dk2"/>
                </a:solidFill>
                <a:latin typeface="Open Sans SemiBold"/>
                <a:ea typeface="Open Sans SemiBold"/>
                <a:cs typeface="Open Sans SemiBold"/>
                <a:sym typeface="Open Sans SemiBold"/>
              </a:rPr>
              <a:t>© 2025. StriveTogether, Inc. All rights reserved.</a:t>
            </a:r>
            <a:endParaRPr sz="1400" b="0" i="0" u="none" strike="noStrike" cap="none">
              <a:solidFill>
                <a:srgbClr val="000000"/>
              </a:solidFill>
              <a:latin typeface="Arial"/>
              <a:ea typeface="Arial"/>
              <a:cs typeface="Arial"/>
              <a:sym typeface="Arial"/>
            </a:endParaRPr>
          </a:p>
        </p:txBody>
      </p:sp>
      <p:grpSp>
        <p:nvGrpSpPr>
          <p:cNvPr id="190" name="Google Shape;190;p31"/>
          <p:cNvGrpSpPr/>
          <p:nvPr/>
        </p:nvGrpSpPr>
        <p:grpSpPr>
          <a:xfrm>
            <a:off x="232033" y="4438772"/>
            <a:ext cx="4752708" cy="482753"/>
            <a:chOff x="232033" y="4438772"/>
            <a:chExt cx="4752708" cy="482753"/>
          </a:xfrm>
        </p:grpSpPr>
        <p:pic>
          <p:nvPicPr>
            <p:cNvPr id="191" name="Google Shape;191;p31" descr="A close up of a logo&#10;&#10;AI-generated content may be incorrect."/>
            <p:cNvPicPr preferRelativeResize="0"/>
            <p:nvPr/>
          </p:nvPicPr>
          <p:blipFill rotWithShape="1">
            <a:blip r:embed="rId5">
              <a:alphaModFix/>
            </a:blip>
            <a:srcRect/>
            <a:stretch/>
          </p:blipFill>
          <p:spPr>
            <a:xfrm>
              <a:off x="232033" y="4438772"/>
              <a:ext cx="1706161" cy="474287"/>
            </a:xfrm>
            <a:prstGeom prst="rect">
              <a:avLst/>
            </a:prstGeom>
            <a:noFill/>
            <a:ln>
              <a:noFill/>
            </a:ln>
          </p:spPr>
        </p:pic>
        <p:pic>
          <p:nvPicPr>
            <p:cNvPr id="192" name="Google Shape;192;p31" descr="A number on a black background&#10;&#10;AI-generated content may be incorrect."/>
            <p:cNvPicPr preferRelativeResize="0"/>
            <p:nvPr/>
          </p:nvPicPr>
          <p:blipFill rotWithShape="1">
            <a:blip r:embed="rId6">
              <a:alphaModFix/>
            </a:blip>
            <a:srcRect/>
            <a:stretch/>
          </p:blipFill>
          <p:spPr>
            <a:xfrm>
              <a:off x="2042738" y="4690983"/>
              <a:ext cx="2942003" cy="230542"/>
            </a:xfrm>
            <a:prstGeom prst="rect">
              <a:avLst/>
            </a:prstGeom>
            <a:noFill/>
            <a:ln>
              <a:noFill/>
            </a:ln>
          </p:spPr>
        </p:pic>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_Landscape Purple">
  <p:cSld name="Title Slide_Landscape Purple">
    <p:bg>
      <p:bgPr>
        <a:solidFill>
          <a:schemeClr val="lt1"/>
        </a:solidFill>
        <a:effectLst/>
      </p:bgPr>
    </p:bg>
    <p:spTree>
      <p:nvGrpSpPr>
        <p:cNvPr id="1" name="Shape 193"/>
        <p:cNvGrpSpPr/>
        <p:nvPr/>
      </p:nvGrpSpPr>
      <p:grpSpPr>
        <a:xfrm>
          <a:off x="0" y="0"/>
          <a:ext cx="0" cy="0"/>
          <a:chOff x="0" y="0"/>
          <a:chExt cx="0" cy="0"/>
        </a:xfrm>
      </p:grpSpPr>
      <p:sp>
        <p:nvSpPr>
          <p:cNvPr id="194" name="Google Shape;194;p32"/>
          <p:cNvSpPr/>
          <p:nvPr/>
        </p:nvSpPr>
        <p:spPr>
          <a:xfrm>
            <a:off x="0" y="0"/>
            <a:ext cx="9144000" cy="51435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Open Sans"/>
              <a:ea typeface="Open Sans"/>
              <a:cs typeface="Open Sans"/>
              <a:sym typeface="Open Sans"/>
            </a:endParaRPr>
          </a:p>
        </p:txBody>
      </p:sp>
      <p:pic>
        <p:nvPicPr>
          <p:cNvPr id="195" name="Google Shape;195;p32" descr="A city skyline with trees and a lake&#10;&#10;AI-generated content may be incorrect."/>
          <p:cNvPicPr preferRelativeResize="0"/>
          <p:nvPr/>
        </p:nvPicPr>
        <p:blipFill rotWithShape="1">
          <a:blip r:embed="rId2">
            <a:alphaModFix amt="20000"/>
          </a:blip>
          <a:srcRect/>
          <a:stretch/>
        </p:blipFill>
        <p:spPr>
          <a:xfrm>
            <a:off x="10482" y="0"/>
            <a:ext cx="9153688" cy="5143500"/>
          </a:xfrm>
          <a:prstGeom prst="rect">
            <a:avLst/>
          </a:prstGeom>
          <a:noFill/>
          <a:ln>
            <a:noFill/>
          </a:ln>
        </p:spPr>
      </p:pic>
      <p:sp>
        <p:nvSpPr>
          <p:cNvPr id="196" name="Google Shape;196;p32"/>
          <p:cNvSpPr/>
          <p:nvPr/>
        </p:nvSpPr>
        <p:spPr>
          <a:xfrm rot="10800000" flipH="1">
            <a:off x="0" y="4146158"/>
            <a:ext cx="9164170" cy="997341"/>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Open Sans"/>
              <a:ea typeface="Open Sans"/>
              <a:cs typeface="Open Sans"/>
              <a:sym typeface="Open Sans"/>
            </a:endParaRPr>
          </a:p>
        </p:txBody>
      </p:sp>
      <p:sp>
        <p:nvSpPr>
          <p:cNvPr id="197" name="Google Shape;197;p32"/>
          <p:cNvSpPr txBox="1">
            <a:spLocks noGrp="1"/>
          </p:cNvSpPr>
          <p:nvPr>
            <p:ph type="ctrTitle"/>
          </p:nvPr>
        </p:nvSpPr>
        <p:spPr>
          <a:xfrm>
            <a:off x="457200" y="1485687"/>
            <a:ext cx="8229600" cy="1211793"/>
          </a:xfrm>
          <a:prstGeom prst="rect">
            <a:avLst/>
          </a:prstGeom>
          <a:noFill/>
          <a:ln>
            <a:noFill/>
          </a:ln>
        </p:spPr>
        <p:txBody>
          <a:bodyPr spcFirstLastPara="1" wrap="square" lIns="91425" tIns="45700" rIns="91425" bIns="45700" anchor="b" anchorCtr="0">
            <a:normAutofit/>
          </a:bodyPr>
          <a:lstStyle>
            <a:lvl1pPr lvl="0" algn="ctr">
              <a:lnSpc>
                <a:spcPct val="80000"/>
              </a:lnSpc>
              <a:spcBef>
                <a:spcPts val="0"/>
              </a:spcBef>
              <a:spcAft>
                <a:spcPts val="0"/>
              </a:spcAft>
              <a:buClr>
                <a:schemeClr val="lt1"/>
              </a:buClr>
              <a:buSzPts val="4500"/>
              <a:buFont typeface="Open Sans ExtraBold"/>
              <a:buNone/>
              <a:defRPr sz="4500" b="1" i="0">
                <a:solidFill>
                  <a:schemeClr val="lt1"/>
                </a:solidFill>
                <a:latin typeface="Open Sans ExtraBold"/>
                <a:ea typeface="Open Sans ExtraBold"/>
                <a:cs typeface="Open Sans ExtraBold"/>
                <a:sym typeface="Open Sans ExtraBold"/>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8" name="Google Shape;198;p32"/>
          <p:cNvSpPr/>
          <p:nvPr/>
        </p:nvSpPr>
        <p:spPr>
          <a:xfrm>
            <a:off x="457200" y="2901329"/>
            <a:ext cx="8250564" cy="639393"/>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Open Sans"/>
              <a:ea typeface="Open Sans"/>
              <a:cs typeface="Open Sans"/>
              <a:sym typeface="Open Sans"/>
            </a:endParaRPr>
          </a:p>
        </p:txBody>
      </p:sp>
      <p:sp>
        <p:nvSpPr>
          <p:cNvPr id="199" name="Google Shape;199;p32"/>
          <p:cNvSpPr txBox="1">
            <a:spLocks noGrp="1"/>
          </p:cNvSpPr>
          <p:nvPr>
            <p:ph type="subTitle" idx="1"/>
          </p:nvPr>
        </p:nvSpPr>
        <p:spPr>
          <a:xfrm>
            <a:off x="457199" y="2912672"/>
            <a:ext cx="8229599" cy="609398"/>
          </a:xfrm>
          <a:prstGeom prst="rect">
            <a:avLst/>
          </a:prstGeom>
          <a:noFill/>
          <a:ln>
            <a:noFill/>
          </a:ln>
        </p:spPr>
        <p:txBody>
          <a:bodyPr spcFirstLastPara="1" wrap="square" lIns="137150" tIns="137150" rIns="137150" bIns="137150" anchor="ctr" anchorCtr="0">
            <a:spAutoFit/>
          </a:bodyPr>
          <a:lstStyle>
            <a:lvl1pPr lvl="0" algn="ctr">
              <a:lnSpc>
                <a:spcPct val="90000"/>
              </a:lnSpc>
              <a:spcBef>
                <a:spcPts val="750"/>
              </a:spcBef>
              <a:spcAft>
                <a:spcPts val="0"/>
              </a:spcAft>
              <a:buClr>
                <a:schemeClr val="accent4"/>
              </a:buClr>
              <a:buSzPts val="2400"/>
              <a:buChar char="•"/>
              <a:defRPr sz="2400" b="1" i="0">
                <a:solidFill>
                  <a:schemeClr val="accent4"/>
                </a:solidFill>
                <a:latin typeface="Open Sans ExtraBold"/>
                <a:ea typeface="Open Sans ExtraBold"/>
                <a:cs typeface="Open Sans ExtraBold"/>
                <a:sym typeface="Open Sans ExtraBold"/>
              </a:defRPr>
            </a:lvl1pPr>
            <a:lvl2pPr lvl="1" algn="l">
              <a:lnSpc>
                <a:spcPct val="90000"/>
              </a:lnSpc>
              <a:spcBef>
                <a:spcPts val="375"/>
              </a:spcBef>
              <a:spcAft>
                <a:spcPts val="0"/>
              </a:spcAft>
              <a:buClr>
                <a:schemeClr val="dk1"/>
              </a:buClr>
              <a:buSzPts val="1800"/>
              <a:buChar char="•"/>
              <a:defRPr/>
            </a:lvl2pPr>
            <a:lvl3pPr lvl="2" algn="l">
              <a:lnSpc>
                <a:spcPct val="90000"/>
              </a:lnSpc>
              <a:spcBef>
                <a:spcPts val="375"/>
              </a:spcBef>
              <a:spcAft>
                <a:spcPts val="0"/>
              </a:spcAft>
              <a:buClr>
                <a:schemeClr val="dk1"/>
              </a:buClr>
              <a:buSzPts val="1800"/>
              <a:buChar char="•"/>
              <a:defRPr/>
            </a:lvl3pPr>
            <a:lvl4pPr lvl="3" algn="l">
              <a:lnSpc>
                <a:spcPct val="90000"/>
              </a:lnSpc>
              <a:spcBef>
                <a:spcPts val="375"/>
              </a:spcBef>
              <a:spcAft>
                <a:spcPts val="0"/>
              </a:spcAft>
              <a:buClr>
                <a:schemeClr val="dk1"/>
              </a:buClr>
              <a:buSzPts val="1800"/>
              <a:buChar char="•"/>
              <a:defRPr/>
            </a:lvl4pPr>
            <a:lvl5pPr lvl="4" algn="l">
              <a:lnSpc>
                <a:spcPct val="90000"/>
              </a:lnSpc>
              <a:spcBef>
                <a:spcPts val="375"/>
              </a:spcBef>
              <a:spcAft>
                <a:spcPts val="0"/>
              </a:spcAft>
              <a:buClr>
                <a:schemeClr val="dk1"/>
              </a:buClr>
              <a:buSzPts val="1800"/>
              <a:buChar char="•"/>
              <a:defRPr/>
            </a:lvl5pPr>
            <a:lvl6pPr lvl="5" algn="l">
              <a:lnSpc>
                <a:spcPct val="90000"/>
              </a:lnSpc>
              <a:spcBef>
                <a:spcPts val="375"/>
              </a:spcBef>
              <a:spcAft>
                <a:spcPts val="0"/>
              </a:spcAft>
              <a:buClr>
                <a:schemeClr val="dk1"/>
              </a:buClr>
              <a:buSzPts val="1800"/>
              <a:buChar char="•"/>
              <a:defRPr/>
            </a:lvl6pPr>
            <a:lvl7pPr lvl="6" algn="l">
              <a:lnSpc>
                <a:spcPct val="90000"/>
              </a:lnSpc>
              <a:spcBef>
                <a:spcPts val="375"/>
              </a:spcBef>
              <a:spcAft>
                <a:spcPts val="0"/>
              </a:spcAft>
              <a:buClr>
                <a:schemeClr val="dk1"/>
              </a:buClr>
              <a:buSzPts val="1800"/>
              <a:buChar char="•"/>
              <a:defRPr/>
            </a:lvl7pPr>
            <a:lvl8pPr lvl="7" algn="l">
              <a:lnSpc>
                <a:spcPct val="90000"/>
              </a:lnSpc>
              <a:spcBef>
                <a:spcPts val="375"/>
              </a:spcBef>
              <a:spcAft>
                <a:spcPts val="0"/>
              </a:spcAft>
              <a:buClr>
                <a:schemeClr val="dk1"/>
              </a:buClr>
              <a:buSzPts val="1800"/>
              <a:buChar char="•"/>
              <a:defRPr/>
            </a:lvl8pPr>
            <a:lvl9pPr lvl="8" algn="l">
              <a:lnSpc>
                <a:spcPct val="90000"/>
              </a:lnSpc>
              <a:spcBef>
                <a:spcPts val="375"/>
              </a:spcBef>
              <a:spcAft>
                <a:spcPts val="0"/>
              </a:spcAft>
              <a:buClr>
                <a:schemeClr val="dk1"/>
              </a:buClr>
              <a:buSzPts val="1800"/>
              <a:buChar char="•"/>
              <a:defRPr/>
            </a:lvl9pPr>
          </a:lstStyle>
          <a:p>
            <a:endParaRPr/>
          </a:p>
        </p:txBody>
      </p:sp>
      <p:pic>
        <p:nvPicPr>
          <p:cNvPr id="200" name="Google Shape;200;p32" descr="A black and white logo&#10;&#10;AI-generated content may be incorrect."/>
          <p:cNvPicPr preferRelativeResize="0"/>
          <p:nvPr/>
        </p:nvPicPr>
        <p:blipFill rotWithShape="1">
          <a:blip r:embed="rId3">
            <a:alphaModFix/>
          </a:blip>
          <a:srcRect/>
          <a:stretch/>
        </p:blipFill>
        <p:spPr>
          <a:xfrm>
            <a:off x="242391" y="249718"/>
            <a:ext cx="2135050" cy="288740"/>
          </a:xfrm>
          <a:prstGeom prst="rect">
            <a:avLst/>
          </a:prstGeom>
          <a:noFill/>
          <a:ln>
            <a:noFill/>
          </a:ln>
        </p:spPr>
      </p:pic>
      <p:sp>
        <p:nvSpPr>
          <p:cNvPr id="201" name="Google Shape;201;p32"/>
          <p:cNvSpPr txBox="1"/>
          <p:nvPr/>
        </p:nvSpPr>
        <p:spPr>
          <a:xfrm>
            <a:off x="2377440" y="164157"/>
            <a:ext cx="6766560" cy="45397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350"/>
              <a:buFont typeface="Arial"/>
              <a:buNone/>
            </a:pPr>
            <a:r>
              <a:rPr lang="en-US" sz="2350" b="1" i="0" u="none" strike="noStrike" cap="none">
                <a:solidFill>
                  <a:schemeClr val="lt1"/>
                </a:solidFill>
                <a:latin typeface="Open Sans ExtraBold"/>
                <a:ea typeface="Open Sans ExtraBold"/>
                <a:cs typeface="Open Sans ExtraBold"/>
                <a:sym typeface="Open Sans ExtraBold"/>
              </a:rPr>
              <a:t>2025 Cradle to Career Network Convening</a:t>
            </a:r>
            <a:endParaRPr sz="1400" b="0" i="0" u="none" strike="noStrike" cap="none">
              <a:solidFill>
                <a:srgbClr val="000000"/>
              </a:solidFill>
              <a:latin typeface="Arial"/>
              <a:ea typeface="Arial"/>
              <a:cs typeface="Arial"/>
              <a:sym typeface="Arial"/>
            </a:endParaRPr>
          </a:p>
        </p:txBody>
      </p:sp>
      <p:pic>
        <p:nvPicPr>
          <p:cNvPr id="202" name="Google Shape;202;p32" descr="A group of colorful arrows&#10;&#10;AI-generated content may be incorrect."/>
          <p:cNvPicPr preferRelativeResize="0"/>
          <p:nvPr/>
        </p:nvPicPr>
        <p:blipFill rotWithShape="1">
          <a:blip r:embed="rId4">
            <a:alphaModFix/>
          </a:blip>
          <a:srcRect/>
          <a:stretch/>
        </p:blipFill>
        <p:spPr>
          <a:xfrm>
            <a:off x="5916168" y="2023262"/>
            <a:ext cx="3227832" cy="3120238"/>
          </a:xfrm>
          <a:prstGeom prst="rect">
            <a:avLst/>
          </a:prstGeom>
          <a:noFill/>
          <a:ln>
            <a:noFill/>
          </a:ln>
        </p:spPr>
      </p:pic>
      <p:sp>
        <p:nvSpPr>
          <p:cNvPr id="203" name="Google Shape;203;p32"/>
          <p:cNvSpPr/>
          <p:nvPr/>
        </p:nvSpPr>
        <p:spPr>
          <a:xfrm>
            <a:off x="7726771" y="4660317"/>
            <a:ext cx="1120346" cy="256032"/>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2"/>
              </a:buClr>
              <a:buSzPts val="900"/>
              <a:buFont typeface="Open Sans ExtraBold"/>
              <a:buNone/>
            </a:pPr>
            <a:r>
              <a:rPr lang="en-US" sz="900" b="1" i="0" u="none" strike="noStrike" cap="none">
                <a:solidFill>
                  <a:schemeClr val="dk2"/>
                </a:solidFill>
                <a:latin typeface="Open Sans ExtraBold"/>
                <a:ea typeface="Open Sans ExtraBold"/>
                <a:cs typeface="Open Sans ExtraBold"/>
                <a:sym typeface="Open Sans ExtraBold"/>
              </a:rPr>
              <a:t>#ConveneC2C</a:t>
            </a:r>
            <a:endParaRPr sz="900" b="1" i="0" u="none" strike="noStrike" cap="none">
              <a:solidFill>
                <a:schemeClr val="dk2"/>
              </a:solidFill>
              <a:latin typeface="Open Sans ExtraBold"/>
              <a:ea typeface="Open Sans ExtraBold"/>
              <a:cs typeface="Open Sans ExtraBold"/>
              <a:sym typeface="Open Sans ExtraBold"/>
            </a:endParaRPr>
          </a:p>
        </p:txBody>
      </p:sp>
      <p:sp>
        <p:nvSpPr>
          <p:cNvPr id="204" name="Google Shape;204;p32"/>
          <p:cNvSpPr txBox="1"/>
          <p:nvPr/>
        </p:nvSpPr>
        <p:spPr>
          <a:xfrm>
            <a:off x="7373073" y="4958492"/>
            <a:ext cx="1463324" cy="76944"/>
          </a:xfrm>
          <a:prstGeom prst="rect">
            <a:avLst/>
          </a:prstGeom>
          <a:solidFill>
            <a:schemeClr val="lt1"/>
          </a:solid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chemeClr val="dk2"/>
              </a:buClr>
              <a:buSzPts val="500"/>
              <a:buFont typeface="Open Sans SemiBold"/>
              <a:buNone/>
            </a:pPr>
            <a:r>
              <a:rPr lang="en-US" sz="500" b="0" i="0" u="none" strike="noStrike" cap="none">
                <a:solidFill>
                  <a:schemeClr val="dk2"/>
                </a:solidFill>
                <a:latin typeface="Open Sans SemiBold"/>
                <a:ea typeface="Open Sans SemiBold"/>
                <a:cs typeface="Open Sans SemiBold"/>
                <a:sym typeface="Open Sans SemiBold"/>
              </a:rPr>
              <a:t>© 2025. StriveTogether, Inc. All rights reserved.</a:t>
            </a:r>
            <a:endParaRPr sz="1400" b="0" i="0" u="none" strike="noStrike" cap="none">
              <a:solidFill>
                <a:srgbClr val="000000"/>
              </a:solidFill>
              <a:latin typeface="Arial"/>
              <a:ea typeface="Arial"/>
              <a:cs typeface="Arial"/>
              <a:sym typeface="Arial"/>
            </a:endParaRPr>
          </a:p>
        </p:txBody>
      </p:sp>
      <p:grpSp>
        <p:nvGrpSpPr>
          <p:cNvPr id="205" name="Google Shape;205;p32"/>
          <p:cNvGrpSpPr/>
          <p:nvPr/>
        </p:nvGrpSpPr>
        <p:grpSpPr>
          <a:xfrm>
            <a:off x="232033" y="4438772"/>
            <a:ext cx="4752708" cy="482753"/>
            <a:chOff x="232033" y="4438772"/>
            <a:chExt cx="4752708" cy="482753"/>
          </a:xfrm>
        </p:grpSpPr>
        <p:pic>
          <p:nvPicPr>
            <p:cNvPr id="206" name="Google Shape;206;p32" descr="A close up of a logo&#10;&#10;AI-generated content may be incorrect."/>
            <p:cNvPicPr preferRelativeResize="0"/>
            <p:nvPr/>
          </p:nvPicPr>
          <p:blipFill rotWithShape="1">
            <a:blip r:embed="rId5">
              <a:alphaModFix/>
            </a:blip>
            <a:srcRect/>
            <a:stretch/>
          </p:blipFill>
          <p:spPr>
            <a:xfrm>
              <a:off x="232033" y="4438772"/>
              <a:ext cx="1706161" cy="474287"/>
            </a:xfrm>
            <a:prstGeom prst="rect">
              <a:avLst/>
            </a:prstGeom>
            <a:noFill/>
            <a:ln>
              <a:noFill/>
            </a:ln>
          </p:spPr>
        </p:pic>
        <p:pic>
          <p:nvPicPr>
            <p:cNvPr id="207" name="Google Shape;207;p32" descr="A number on a black background&#10;&#10;AI-generated content may be incorrect."/>
            <p:cNvPicPr preferRelativeResize="0"/>
            <p:nvPr/>
          </p:nvPicPr>
          <p:blipFill rotWithShape="1">
            <a:blip r:embed="rId6">
              <a:alphaModFix/>
            </a:blip>
            <a:srcRect/>
            <a:stretch/>
          </p:blipFill>
          <p:spPr>
            <a:xfrm>
              <a:off x="2042738" y="4690983"/>
              <a:ext cx="2942003" cy="230542"/>
            </a:xfrm>
            <a:prstGeom prst="rect">
              <a:avLst/>
            </a:prstGeom>
            <a:noFill/>
            <a:ln>
              <a:noFill/>
            </a:ln>
          </p:spPr>
        </p:pic>
      </p:gr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Slide_Landscape Red">
  <p:cSld name="Title Slide_Landscape Red">
    <p:bg>
      <p:bgPr>
        <a:solidFill>
          <a:schemeClr val="lt1"/>
        </a:solidFill>
        <a:effectLst/>
      </p:bgPr>
    </p:bg>
    <p:spTree>
      <p:nvGrpSpPr>
        <p:cNvPr id="1" name="Shape 208"/>
        <p:cNvGrpSpPr/>
        <p:nvPr/>
      </p:nvGrpSpPr>
      <p:grpSpPr>
        <a:xfrm>
          <a:off x="0" y="0"/>
          <a:ext cx="0" cy="0"/>
          <a:chOff x="0" y="0"/>
          <a:chExt cx="0" cy="0"/>
        </a:xfrm>
      </p:grpSpPr>
      <p:sp>
        <p:nvSpPr>
          <p:cNvPr id="209" name="Google Shape;209;p33"/>
          <p:cNvSpPr/>
          <p:nvPr/>
        </p:nvSpPr>
        <p:spPr>
          <a:xfrm>
            <a:off x="0" y="0"/>
            <a:ext cx="9144000" cy="5143500"/>
          </a:xfrm>
          <a:prstGeom prst="rect">
            <a:avLst/>
          </a:prstGeom>
          <a:solidFill>
            <a:schemeClr val="accent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Open Sans"/>
              <a:ea typeface="Open Sans"/>
              <a:cs typeface="Open Sans"/>
              <a:sym typeface="Open Sans"/>
            </a:endParaRPr>
          </a:p>
        </p:txBody>
      </p:sp>
      <p:pic>
        <p:nvPicPr>
          <p:cNvPr id="210" name="Google Shape;210;p33" descr="A city skyline with trees and a lake&#10;&#10;AI-generated content may be incorrect."/>
          <p:cNvPicPr preferRelativeResize="0"/>
          <p:nvPr/>
        </p:nvPicPr>
        <p:blipFill rotWithShape="1">
          <a:blip r:embed="rId2">
            <a:alphaModFix amt="20000"/>
          </a:blip>
          <a:srcRect/>
          <a:stretch/>
        </p:blipFill>
        <p:spPr>
          <a:xfrm>
            <a:off x="-4846" y="-1"/>
            <a:ext cx="9153688" cy="5143500"/>
          </a:xfrm>
          <a:prstGeom prst="rect">
            <a:avLst/>
          </a:prstGeom>
          <a:noFill/>
          <a:ln>
            <a:noFill/>
          </a:ln>
        </p:spPr>
      </p:pic>
      <p:sp>
        <p:nvSpPr>
          <p:cNvPr id="211" name="Google Shape;211;p33"/>
          <p:cNvSpPr/>
          <p:nvPr/>
        </p:nvSpPr>
        <p:spPr>
          <a:xfrm rot="10800000" flipH="1">
            <a:off x="0" y="4146158"/>
            <a:ext cx="9164170" cy="997341"/>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Open Sans"/>
              <a:ea typeface="Open Sans"/>
              <a:cs typeface="Open Sans"/>
              <a:sym typeface="Open Sans"/>
            </a:endParaRPr>
          </a:p>
        </p:txBody>
      </p:sp>
      <p:sp>
        <p:nvSpPr>
          <p:cNvPr id="212" name="Google Shape;212;p33"/>
          <p:cNvSpPr txBox="1">
            <a:spLocks noGrp="1"/>
          </p:cNvSpPr>
          <p:nvPr>
            <p:ph type="ctrTitle"/>
          </p:nvPr>
        </p:nvSpPr>
        <p:spPr>
          <a:xfrm>
            <a:off x="457200" y="1485687"/>
            <a:ext cx="8229600" cy="1211793"/>
          </a:xfrm>
          <a:prstGeom prst="rect">
            <a:avLst/>
          </a:prstGeom>
          <a:noFill/>
          <a:ln>
            <a:noFill/>
          </a:ln>
        </p:spPr>
        <p:txBody>
          <a:bodyPr spcFirstLastPara="1" wrap="square" lIns="91425" tIns="45700" rIns="91425" bIns="45700" anchor="b" anchorCtr="0">
            <a:normAutofit/>
          </a:bodyPr>
          <a:lstStyle>
            <a:lvl1pPr lvl="0" algn="ctr">
              <a:lnSpc>
                <a:spcPct val="80000"/>
              </a:lnSpc>
              <a:spcBef>
                <a:spcPts val="0"/>
              </a:spcBef>
              <a:spcAft>
                <a:spcPts val="0"/>
              </a:spcAft>
              <a:buClr>
                <a:schemeClr val="lt1"/>
              </a:buClr>
              <a:buSzPts val="4500"/>
              <a:buFont typeface="Open Sans ExtraBold"/>
              <a:buNone/>
              <a:defRPr sz="4500" b="1" i="0">
                <a:solidFill>
                  <a:schemeClr val="lt1"/>
                </a:solidFill>
                <a:latin typeface="Open Sans ExtraBold"/>
                <a:ea typeface="Open Sans ExtraBold"/>
                <a:cs typeface="Open Sans ExtraBold"/>
                <a:sym typeface="Open Sans ExtraBold"/>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3" name="Google Shape;213;p33"/>
          <p:cNvSpPr/>
          <p:nvPr/>
        </p:nvSpPr>
        <p:spPr>
          <a:xfrm>
            <a:off x="457200" y="2901329"/>
            <a:ext cx="8250564" cy="639393"/>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Open Sans"/>
              <a:ea typeface="Open Sans"/>
              <a:cs typeface="Open Sans"/>
              <a:sym typeface="Open Sans"/>
            </a:endParaRPr>
          </a:p>
        </p:txBody>
      </p:sp>
      <p:sp>
        <p:nvSpPr>
          <p:cNvPr id="214" name="Google Shape;214;p33"/>
          <p:cNvSpPr txBox="1">
            <a:spLocks noGrp="1"/>
          </p:cNvSpPr>
          <p:nvPr>
            <p:ph type="subTitle" idx="1"/>
          </p:nvPr>
        </p:nvSpPr>
        <p:spPr>
          <a:xfrm>
            <a:off x="457199" y="2912672"/>
            <a:ext cx="8229599" cy="609398"/>
          </a:xfrm>
          <a:prstGeom prst="rect">
            <a:avLst/>
          </a:prstGeom>
          <a:noFill/>
          <a:ln>
            <a:noFill/>
          </a:ln>
        </p:spPr>
        <p:txBody>
          <a:bodyPr spcFirstLastPara="1" wrap="square" lIns="137150" tIns="137150" rIns="137150" bIns="137150" anchor="ctr" anchorCtr="0">
            <a:spAutoFit/>
          </a:bodyPr>
          <a:lstStyle>
            <a:lvl1pPr lvl="0" algn="ctr">
              <a:lnSpc>
                <a:spcPct val="90000"/>
              </a:lnSpc>
              <a:spcBef>
                <a:spcPts val="750"/>
              </a:spcBef>
              <a:spcAft>
                <a:spcPts val="0"/>
              </a:spcAft>
              <a:buClr>
                <a:schemeClr val="accent4"/>
              </a:buClr>
              <a:buSzPts val="2400"/>
              <a:buChar char="•"/>
              <a:defRPr sz="2400" b="1" i="0">
                <a:solidFill>
                  <a:schemeClr val="accent4"/>
                </a:solidFill>
                <a:latin typeface="Open Sans ExtraBold"/>
                <a:ea typeface="Open Sans ExtraBold"/>
                <a:cs typeface="Open Sans ExtraBold"/>
                <a:sym typeface="Open Sans ExtraBold"/>
              </a:defRPr>
            </a:lvl1pPr>
            <a:lvl2pPr lvl="1" algn="l">
              <a:lnSpc>
                <a:spcPct val="90000"/>
              </a:lnSpc>
              <a:spcBef>
                <a:spcPts val="375"/>
              </a:spcBef>
              <a:spcAft>
                <a:spcPts val="0"/>
              </a:spcAft>
              <a:buClr>
                <a:schemeClr val="dk1"/>
              </a:buClr>
              <a:buSzPts val="1800"/>
              <a:buChar char="•"/>
              <a:defRPr/>
            </a:lvl2pPr>
            <a:lvl3pPr lvl="2" algn="l">
              <a:lnSpc>
                <a:spcPct val="90000"/>
              </a:lnSpc>
              <a:spcBef>
                <a:spcPts val="375"/>
              </a:spcBef>
              <a:spcAft>
                <a:spcPts val="0"/>
              </a:spcAft>
              <a:buClr>
                <a:schemeClr val="dk1"/>
              </a:buClr>
              <a:buSzPts val="1800"/>
              <a:buChar char="•"/>
              <a:defRPr/>
            </a:lvl3pPr>
            <a:lvl4pPr lvl="3" algn="l">
              <a:lnSpc>
                <a:spcPct val="90000"/>
              </a:lnSpc>
              <a:spcBef>
                <a:spcPts val="375"/>
              </a:spcBef>
              <a:spcAft>
                <a:spcPts val="0"/>
              </a:spcAft>
              <a:buClr>
                <a:schemeClr val="dk1"/>
              </a:buClr>
              <a:buSzPts val="1800"/>
              <a:buChar char="•"/>
              <a:defRPr/>
            </a:lvl4pPr>
            <a:lvl5pPr lvl="4" algn="l">
              <a:lnSpc>
                <a:spcPct val="90000"/>
              </a:lnSpc>
              <a:spcBef>
                <a:spcPts val="375"/>
              </a:spcBef>
              <a:spcAft>
                <a:spcPts val="0"/>
              </a:spcAft>
              <a:buClr>
                <a:schemeClr val="dk1"/>
              </a:buClr>
              <a:buSzPts val="1800"/>
              <a:buChar char="•"/>
              <a:defRPr/>
            </a:lvl5pPr>
            <a:lvl6pPr lvl="5" algn="l">
              <a:lnSpc>
                <a:spcPct val="90000"/>
              </a:lnSpc>
              <a:spcBef>
                <a:spcPts val="375"/>
              </a:spcBef>
              <a:spcAft>
                <a:spcPts val="0"/>
              </a:spcAft>
              <a:buClr>
                <a:schemeClr val="dk1"/>
              </a:buClr>
              <a:buSzPts val="1800"/>
              <a:buChar char="•"/>
              <a:defRPr/>
            </a:lvl6pPr>
            <a:lvl7pPr lvl="6" algn="l">
              <a:lnSpc>
                <a:spcPct val="90000"/>
              </a:lnSpc>
              <a:spcBef>
                <a:spcPts val="375"/>
              </a:spcBef>
              <a:spcAft>
                <a:spcPts val="0"/>
              </a:spcAft>
              <a:buClr>
                <a:schemeClr val="dk1"/>
              </a:buClr>
              <a:buSzPts val="1800"/>
              <a:buChar char="•"/>
              <a:defRPr/>
            </a:lvl7pPr>
            <a:lvl8pPr lvl="7" algn="l">
              <a:lnSpc>
                <a:spcPct val="90000"/>
              </a:lnSpc>
              <a:spcBef>
                <a:spcPts val="375"/>
              </a:spcBef>
              <a:spcAft>
                <a:spcPts val="0"/>
              </a:spcAft>
              <a:buClr>
                <a:schemeClr val="dk1"/>
              </a:buClr>
              <a:buSzPts val="1800"/>
              <a:buChar char="•"/>
              <a:defRPr/>
            </a:lvl8pPr>
            <a:lvl9pPr lvl="8" algn="l">
              <a:lnSpc>
                <a:spcPct val="90000"/>
              </a:lnSpc>
              <a:spcBef>
                <a:spcPts val="375"/>
              </a:spcBef>
              <a:spcAft>
                <a:spcPts val="0"/>
              </a:spcAft>
              <a:buClr>
                <a:schemeClr val="dk1"/>
              </a:buClr>
              <a:buSzPts val="1800"/>
              <a:buChar char="•"/>
              <a:defRPr/>
            </a:lvl9pPr>
          </a:lstStyle>
          <a:p>
            <a:endParaRPr/>
          </a:p>
        </p:txBody>
      </p:sp>
      <p:pic>
        <p:nvPicPr>
          <p:cNvPr id="215" name="Google Shape;215;p33" descr="A black and white logo&#10;&#10;AI-generated content may be incorrect."/>
          <p:cNvPicPr preferRelativeResize="0"/>
          <p:nvPr/>
        </p:nvPicPr>
        <p:blipFill rotWithShape="1">
          <a:blip r:embed="rId3">
            <a:alphaModFix/>
          </a:blip>
          <a:srcRect/>
          <a:stretch/>
        </p:blipFill>
        <p:spPr>
          <a:xfrm>
            <a:off x="242391" y="249718"/>
            <a:ext cx="2135050" cy="288740"/>
          </a:xfrm>
          <a:prstGeom prst="rect">
            <a:avLst/>
          </a:prstGeom>
          <a:noFill/>
          <a:ln>
            <a:noFill/>
          </a:ln>
        </p:spPr>
      </p:pic>
      <p:sp>
        <p:nvSpPr>
          <p:cNvPr id="216" name="Google Shape;216;p33"/>
          <p:cNvSpPr txBox="1"/>
          <p:nvPr/>
        </p:nvSpPr>
        <p:spPr>
          <a:xfrm>
            <a:off x="2377440" y="164157"/>
            <a:ext cx="6766560" cy="45397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350"/>
              <a:buFont typeface="Arial"/>
              <a:buNone/>
            </a:pPr>
            <a:r>
              <a:rPr lang="en-US" sz="2350" b="1" i="0" u="none" strike="noStrike" cap="none">
                <a:solidFill>
                  <a:schemeClr val="lt1"/>
                </a:solidFill>
                <a:latin typeface="Open Sans ExtraBold"/>
                <a:ea typeface="Open Sans ExtraBold"/>
                <a:cs typeface="Open Sans ExtraBold"/>
                <a:sym typeface="Open Sans ExtraBold"/>
              </a:rPr>
              <a:t>2025 Cradle to Career Network Convening</a:t>
            </a:r>
            <a:endParaRPr sz="1400" b="0" i="0" u="none" strike="noStrike" cap="none">
              <a:solidFill>
                <a:srgbClr val="000000"/>
              </a:solidFill>
              <a:latin typeface="Arial"/>
              <a:ea typeface="Arial"/>
              <a:cs typeface="Arial"/>
              <a:sym typeface="Arial"/>
            </a:endParaRPr>
          </a:p>
        </p:txBody>
      </p:sp>
      <p:pic>
        <p:nvPicPr>
          <p:cNvPr id="217" name="Google Shape;217;p33" descr="A group of colorful arrows&#10;&#10;AI-generated content may be incorrect."/>
          <p:cNvPicPr preferRelativeResize="0"/>
          <p:nvPr/>
        </p:nvPicPr>
        <p:blipFill rotWithShape="1">
          <a:blip r:embed="rId4">
            <a:alphaModFix/>
          </a:blip>
          <a:srcRect/>
          <a:stretch/>
        </p:blipFill>
        <p:spPr>
          <a:xfrm>
            <a:off x="5916168" y="2023262"/>
            <a:ext cx="3227832" cy="3120238"/>
          </a:xfrm>
          <a:prstGeom prst="rect">
            <a:avLst/>
          </a:prstGeom>
          <a:noFill/>
          <a:ln>
            <a:noFill/>
          </a:ln>
        </p:spPr>
      </p:pic>
      <p:sp>
        <p:nvSpPr>
          <p:cNvPr id="218" name="Google Shape;218;p33"/>
          <p:cNvSpPr/>
          <p:nvPr/>
        </p:nvSpPr>
        <p:spPr>
          <a:xfrm>
            <a:off x="7726771" y="4660317"/>
            <a:ext cx="1120346" cy="256032"/>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2"/>
              </a:buClr>
              <a:buSzPts val="900"/>
              <a:buFont typeface="Open Sans ExtraBold"/>
              <a:buNone/>
            </a:pPr>
            <a:r>
              <a:rPr lang="en-US" sz="900" b="1" i="0" u="none" strike="noStrike" cap="none">
                <a:solidFill>
                  <a:schemeClr val="dk2"/>
                </a:solidFill>
                <a:latin typeface="Open Sans ExtraBold"/>
                <a:ea typeface="Open Sans ExtraBold"/>
                <a:cs typeface="Open Sans ExtraBold"/>
                <a:sym typeface="Open Sans ExtraBold"/>
              </a:rPr>
              <a:t>#ConveneC2C</a:t>
            </a:r>
            <a:endParaRPr sz="900" b="1" i="0" u="none" strike="noStrike" cap="none">
              <a:solidFill>
                <a:schemeClr val="dk2"/>
              </a:solidFill>
              <a:latin typeface="Open Sans ExtraBold"/>
              <a:ea typeface="Open Sans ExtraBold"/>
              <a:cs typeface="Open Sans ExtraBold"/>
              <a:sym typeface="Open Sans ExtraBold"/>
            </a:endParaRPr>
          </a:p>
        </p:txBody>
      </p:sp>
      <p:sp>
        <p:nvSpPr>
          <p:cNvPr id="219" name="Google Shape;219;p33"/>
          <p:cNvSpPr txBox="1"/>
          <p:nvPr/>
        </p:nvSpPr>
        <p:spPr>
          <a:xfrm>
            <a:off x="7373073" y="4958492"/>
            <a:ext cx="1463324" cy="76944"/>
          </a:xfrm>
          <a:prstGeom prst="rect">
            <a:avLst/>
          </a:prstGeom>
          <a:solidFill>
            <a:schemeClr val="lt1"/>
          </a:solid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chemeClr val="dk2"/>
              </a:buClr>
              <a:buSzPts val="500"/>
              <a:buFont typeface="Open Sans SemiBold"/>
              <a:buNone/>
            </a:pPr>
            <a:r>
              <a:rPr lang="en-US" sz="500" b="0" i="0" u="none" strike="noStrike" cap="none">
                <a:solidFill>
                  <a:schemeClr val="dk2"/>
                </a:solidFill>
                <a:latin typeface="Open Sans SemiBold"/>
                <a:ea typeface="Open Sans SemiBold"/>
                <a:cs typeface="Open Sans SemiBold"/>
                <a:sym typeface="Open Sans SemiBold"/>
              </a:rPr>
              <a:t>© 2025. StriveTogether, Inc. All rights reserved.</a:t>
            </a:r>
            <a:endParaRPr sz="1400" b="0" i="0" u="none" strike="noStrike" cap="none">
              <a:solidFill>
                <a:srgbClr val="000000"/>
              </a:solidFill>
              <a:latin typeface="Arial"/>
              <a:ea typeface="Arial"/>
              <a:cs typeface="Arial"/>
              <a:sym typeface="Arial"/>
            </a:endParaRPr>
          </a:p>
        </p:txBody>
      </p:sp>
      <p:grpSp>
        <p:nvGrpSpPr>
          <p:cNvPr id="220" name="Google Shape;220;p33"/>
          <p:cNvGrpSpPr/>
          <p:nvPr/>
        </p:nvGrpSpPr>
        <p:grpSpPr>
          <a:xfrm>
            <a:off x="232033" y="4438772"/>
            <a:ext cx="4752708" cy="482753"/>
            <a:chOff x="232033" y="4438772"/>
            <a:chExt cx="4752708" cy="482753"/>
          </a:xfrm>
        </p:grpSpPr>
        <p:pic>
          <p:nvPicPr>
            <p:cNvPr id="221" name="Google Shape;221;p33" descr="A close up of a logo&#10;&#10;AI-generated content may be incorrect."/>
            <p:cNvPicPr preferRelativeResize="0"/>
            <p:nvPr/>
          </p:nvPicPr>
          <p:blipFill rotWithShape="1">
            <a:blip r:embed="rId5">
              <a:alphaModFix/>
            </a:blip>
            <a:srcRect/>
            <a:stretch/>
          </p:blipFill>
          <p:spPr>
            <a:xfrm>
              <a:off x="232033" y="4438772"/>
              <a:ext cx="1706161" cy="474287"/>
            </a:xfrm>
            <a:prstGeom prst="rect">
              <a:avLst/>
            </a:prstGeom>
            <a:noFill/>
            <a:ln>
              <a:noFill/>
            </a:ln>
          </p:spPr>
        </p:pic>
        <p:pic>
          <p:nvPicPr>
            <p:cNvPr id="222" name="Google Shape;222;p33" descr="A number on a black background&#10;&#10;AI-generated content may be incorrect."/>
            <p:cNvPicPr preferRelativeResize="0"/>
            <p:nvPr/>
          </p:nvPicPr>
          <p:blipFill rotWithShape="1">
            <a:blip r:embed="rId6">
              <a:alphaModFix/>
            </a:blip>
            <a:srcRect/>
            <a:stretch/>
          </p:blipFill>
          <p:spPr>
            <a:xfrm>
              <a:off x="2042738" y="4690983"/>
              <a:ext cx="2942003" cy="230542"/>
            </a:xfrm>
            <a:prstGeom prst="rect">
              <a:avLst/>
            </a:prstGeom>
            <a:noFill/>
            <a:ln>
              <a:noFill/>
            </a:ln>
          </p:spPr>
        </p:pic>
      </p:gr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Slide_Arrow Row_Grey">
  <p:cSld name="Title Slide_Arrow Row_Grey">
    <p:spTree>
      <p:nvGrpSpPr>
        <p:cNvPr id="1" name="Shape 223"/>
        <p:cNvGrpSpPr/>
        <p:nvPr/>
      </p:nvGrpSpPr>
      <p:grpSpPr>
        <a:xfrm>
          <a:off x="0" y="0"/>
          <a:ext cx="0" cy="0"/>
          <a:chOff x="0" y="0"/>
          <a:chExt cx="0" cy="0"/>
        </a:xfrm>
      </p:grpSpPr>
      <p:sp>
        <p:nvSpPr>
          <p:cNvPr id="224" name="Google Shape;224;p34"/>
          <p:cNvSpPr/>
          <p:nvPr/>
        </p:nvSpPr>
        <p:spPr>
          <a:xfrm rot="10800000" flipH="1">
            <a:off x="0" y="-2"/>
            <a:ext cx="9144000" cy="4146159"/>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Open Sans"/>
              <a:ea typeface="Open Sans"/>
              <a:cs typeface="Open Sans"/>
              <a:sym typeface="Open Sans"/>
            </a:endParaRPr>
          </a:p>
        </p:txBody>
      </p:sp>
      <p:sp>
        <p:nvSpPr>
          <p:cNvPr id="225" name="Google Shape;225;p34"/>
          <p:cNvSpPr/>
          <p:nvPr/>
        </p:nvSpPr>
        <p:spPr>
          <a:xfrm>
            <a:off x="457200" y="2421035"/>
            <a:ext cx="8250564" cy="639393"/>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Open Sans"/>
              <a:ea typeface="Open Sans"/>
              <a:cs typeface="Open Sans"/>
              <a:sym typeface="Open Sans"/>
            </a:endParaRPr>
          </a:p>
        </p:txBody>
      </p:sp>
      <p:sp>
        <p:nvSpPr>
          <p:cNvPr id="226" name="Google Shape;226;p34"/>
          <p:cNvSpPr txBox="1">
            <a:spLocks noGrp="1"/>
          </p:cNvSpPr>
          <p:nvPr>
            <p:ph type="ctrTitle"/>
          </p:nvPr>
        </p:nvSpPr>
        <p:spPr>
          <a:xfrm>
            <a:off x="457200" y="1005102"/>
            <a:ext cx="8229600" cy="1211793"/>
          </a:xfrm>
          <a:prstGeom prst="rect">
            <a:avLst/>
          </a:prstGeom>
          <a:noFill/>
          <a:ln>
            <a:noFill/>
          </a:ln>
        </p:spPr>
        <p:txBody>
          <a:bodyPr spcFirstLastPara="1" wrap="square" lIns="91425" tIns="45700" rIns="91425" bIns="45700" anchor="b" anchorCtr="0">
            <a:normAutofit/>
          </a:bodyPr>
          <a:lstStyle>
            <a:lvl1pPr lvl="0" algn="ctr">
              <a:lnSpc>
                <a:spcPct val="80000"/>
              </a:lnSpc>
              <a:spcBef>
                <a:spcPts val="0"/>
              </a:spcBef>
              <a:spcAft>
                <a:spcPts val="0"/>
              </a:spcAft>
              <a:buClr>
                <a:schemeClr val="lt1"/>
              </a:buClr>
              <a:buSzPts val="4500"/>
              <a:buFont typeface="Open Sans ExtraBold"/>
              <a:buNone/>
              <a:defRPr sz="4500" b="1" i="0">
                <a:solidFill>
                  <a:schemeClr val="lt1"/>
                </a:solidFill>
                <a:latin typeface="Open Sans ExtraBold"/>
                <a:ea typeface="Open Sans ExtraBold"/>
                <a:cs typeface="Open Sans ExtraBold"/>
                <a:sym typeface="Open Sans ExtraBold"/>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7" name="Google Shape;227;p34"/>
          <p:cNvSpPr txBox="1">
            <a:spLocks noGrp="1"/>
          </p:cNvSpPr>
          <p:nvPr>
            <p:ph type="subTitle" idx="1"/>
          </p:nvPr>
        </p:nvSpPr>
        <p:spPr>
          <a:xfrm>
            <a:off x="457199" y="2432087"/>
            <a:ext cx="8229599" cy="609398"/>
          </a:xfrm>
          <a:prstGeom prst="rect">
            <a:avLst/>
          </a:prstGeom>
          <a:noFill/>
          <a:ln>
            <a:noFill/>
          </a:ln>
        </p:spPr>
        <p:txBody>
          <a:bodyPr spcFirstLastPara="1" wrap="square" lIns="137150" tIns="137150" rIns="137150" bIns="137150" anchor="ctr" anchorCtr="0">
            <a:spAutoFit/>
          </a:bodyPr>
          <a:lstStyle>
            <a:lvl1pPr lvl="0" algn="ctr">
              <a:lnSpc>
                <a:spcPct val="90000"/>
              </a:lnSpc>
              <a:spcBef>
                <a:spcPts val="750"/>
              </a:spcBef>
              <a:spcAft>
                <a:spcPts val="0"/>
              </a:spcAft>
              <a:buClr>
                <a:schemeClr val="accent4"/>
              </a:buClr>
              <a:buSzPts val="2400"/>
              <a:buChar char="•"/>
              <a:defRPr sz="2400" b="1" i="0">
                <a:solidFill>
                  <a:schemeClr val="accent4"/>
                </a:solidFill>
                <a:latin typeface="Open Sans ExtraBold"/>
                <a:ea typeface="Open Sans ExtraBold"/>
                <a:cs typeface="Open Sans ExtraBold"/>
                <a:sym typeface="Open Sans ExtraBold"/>
              </a:defRPr>
            </a:lvl1pPr>
            <a:lvl2pPr lvl="1" algn="l">
              <a:lnSpc>
                <a:spcPct val="90000"/>
              </a:lnSpc>
              <a:spcBef>
                <a:spcPts val="375"/>
              </a:spcBef>
              <a:spcAft>
                <a:spcPts val="0"/>
              </a:spcAft>
              <a:buClr>
                <a:schemeClr val="dk1"/>
              </a:buClr>
              <a:buSzPts val="1800"/>
              <a:buChar char="•"/>
              <a:defRPr/>
            </a:lvl2pPr>
            <a:lvl3pPr lvl="2" algn="l">
              <a:lnSpc>
                <a:spcPct val="90000"/>
              </a:lnSpc>
              <a:spcBef>
                <a:spcPts val="375"/>
              </a:spcBef>
              <a:spcAft>
                <a:spcPts val="0"/>
              </a:spcAft>
              <a:buClr>
                <a:schemeClr val="dk1"/>
              </a:buClr>
              <a:buSzPts val="1800"/>
              <a:buChar char="•"/>
              <a:defRPr/>
            </a:lvl3pPr>
            <a:lvl4pPr lvl="3" algn="l">
              <a:lnSpc>
                <a:spcPct val="90000"/>
              </a:lnSpc>
              <a:spcBef>
                <a:spcPts val="375"/>
              </a:spcBef>
              <a:spcAft>
                <a:spcPts val="0"/>
              </a:spcAft>
              <a:buClr>
                <a:schemeClr val="dk1"/>
              </a:buClr>
              <a:buSzPts val="1800"/>
              <a:buChar char="•"/>
              <a:defRPr/>
            </a:lvl4pPr>
            <a:lvl5pPr lvl="4" algn="l">
              <a:lnSpc>
                <a:spcPct val="90000"/>
              </a:lnSpc>
              <a:spcBef>
                <a:spcPts val="375"/>
              </a:spcBef>
              <a:spcAft>
                <a:spcPts val="0"/>
              </a:spcAft>
              <a:buClr>
                <a:schemeClr val="dk1"/>
              </a:buClr>
              <a:buSzPts val="1800"/>
              <a:buChar char="•"/>
              <a:defRPr/>
            </a:lvl5pPr>
            <a:lvl6pPr lvl="5" algn="l">
              <a:lnSpc>
                <a:spcPct val="90000"/>
              </a:lnSpc>
              <a:spcBef>
                <a:spcPts val="375"/>
              </a:spcBef>
              <a:spcAft>
                <a:spcPts val="0"/>
              </a:spcAft>
              <a:buClr>
                <a:schemeClr val="dk1"/>
              </a:buClr>
              <a:buSzPts val="1800"/>
              <a:buChar char="•"/>
              <a:defRPr/>
            </a:lvl6pPr>
            <a:lvl7pPr lvl="6" algn="l">
              <a:lnSpc>
                <a:spcPct val="90000"/>
              </a:lnSpc>
              <a:spcBef>
                <a:spcPts val="375"/>
              </a:spcBef>
              <a:spcAft>
                <a:spcPts val="0"/>
              </a:spcAft>
              <a:buClr>
                <a:schemeClr val="dk1"/>
              </a:buClr>
              <a:buSzPts val="1800"/>
              <a:buChar char="•"/>
              <a:defRPr/>
            </a:lvl7pPr>
            <a:lvl8pPr lvl="7" algn="l">
              <a:lnSpc>
                <a:spcPct val="90000"/>
              </a:lnSpc>
              <a:spcBef>
                <a:spcPts val="375"/>
              </a:spcBef>
              <a:spcAft>
                <a:spcPts val="0"/>
              </a:spcAft>
              <a:buClr>
                <a:schemeClr val="dk1"/>
              </a:buClr>
              <a:buSzPts val="1800"/>
              <a:buChar char="•"/>
              <a:defRPr/>
            </a:lvl8pPr>
            <a:lvl9pPr lvl="8" algn="l">
              <a:lnSpc>
                <a:spcPct val="90000"/>
              </a:lnSpc>
              <a:spcBef>
                <a:spcPts val="375"/>
              </a:spcBef>
              <a:spcAft>
                <a:spcPts val="0"/>
              </a:spcAft>
              <a:buClr>
                <a:schemeClr val="dk1"/>
              </a:buClr>
              <a:buSzPts val="1800"/>
              <a:buChar char="•"/>
              <a:defRPr/>
            </a:lvl9pPr>
          </a:lstStyle>
          <a:p>
            <a:endParaRPr/>
          </a:p>
        </p:txBody>
      </p:sp>
      <p:pic>
        <p:nvPicPr>
          <p:cNvPr id="228" name="Google Shape;228;p34" descr="A blue arrows pointing up and pointing up&#10;&#10;AI-generated content may be incorrect."/>
          <p:cNvPicPr preferRelativeResize="0"/>
          <p:nvPr/>
        </p:nvPicPr>
        <p:blipFill rotWithShape="1">
          <a:blip r:embed="rId2">
            <a:alphaModFix/>
          </a:blip>
          <a:srcRect/>
          <a:stretch/>
        </p:blipFill>
        <p:spPr>
          <a:xfrm>
            <a:off x="-2" y="3712141"/>
            <a:ext cx="9144000" cy="581384"/>
          </a:xfrm>
          <a:prstGeom prst="rect">
            <a:avLst/>
          </a:prstGeom>
          <a:noFill/>
          <a:ln>
            <a:noFill/>
          </a:ln>
        </p:spPr>
      </p:pic>
      <p:sp>
        <p:nvSpPr>
          <p:cNvPr id="229" name="Google Shape;229;p34"/>
          <p:cNvSpPr txBox="1"/>
          <p:nvPr/>
        </p:nvSpPr>
        <p:spPr>
          <a:xfrm>
            <a:off x="7373073" y="4958492"/>
            <a:ext cx="1463324" cy="76944"/>
          </a:xfrm>
          <a:prstGeom prst="rect">
            <a:avLst/>
          </a:prstGeom>
          <a:solidFill>
            <a:schemeClr val="lt1"/>
          </a:solid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chemeClr val="dk2"/>
              </a:buClr>
              <a:buSzPts val="500"/>
              <a:buFont typeface="Open Sans SemiBold"/>
              <a:buNone/>
            </a:pPr>
            <a:r>
              <a:rPr lang="en-US" sz="500" b="0" i="0" u="none" strike="noStrike" cap="none">
                <a:solidFill>
                  <a:schemeClr val="dk2"/>
                </a:solidFill>
                <a:latin typeface="Open Sans SemiBold"/>
                <a:ea typeface="Open Sans SemiBold"/>
                <a:cs typeface="Open Sans SemiBold"/>
                <a:sym typeface="Open Sans SemiBold"/>
              </a:rPr>
              <a:t>© 2025. StriveTogether, Inc. All rights reserved.</a:t>
            </a:r>
            <a:endParaRPr sz="1400" b="0" i="0" u="none" strike="noStrike" cap="none">
              <a:solidFill>
                <a:srgbClr val="000000"/>
              </a:solidFill>
              <a:latin typeface="Arial"/>
              <a:ea typeface="Arial"/>
              <a:cs typeface="Arial"/>
              <a:sym typeface="Arial"/>
            </a:endParaRPr>
          </a:p>
        </p:txBody>
      </p:sp>
      <p:pic>
        <p:nvPicPr>
          <p:cNvPr id="230" name="Google Shape;230;p34" descr="A black and white logo&#10;&#10;AI-generated content may be incorrect."/>
          <p:cNvPicPr preferRelativeResize="0"/>
          <p:nvPr/>
        </p:nvPicPr>
        <p:blipFill rotWithShape="1">
          <a:blip r:embed="rId3">
            <a:alphaModFix/>
          </a:blip>
          <a:srcRect/>
          <a:stretch/>
        </p:blipFill>
        <p:spPr>
          <a:xfrm>
            <a:off x="242391" y="249718"/>
            <a:ext cx="2135050" cy="288740"/>
          </a:xfrm>
          <a:prstGeom prst="rect">
            <a:avLst/>
          </a:prstGeom>
          <a:noFill/>
          <a:ln>
            <a:noFill/>
          </a:ln>
        </p:spPr>
      </p:pic>
      <p:sp>
        <p:nvSpPr>
          <p:cNvPr id="231" name="Google Shape;231;p34"/>
          <p:cNvSpPr txBox="1"/>
          <p:nvPr/>
        </p:nvSpPr>
        <p:spPr>
          <a:xfrm>
            <a:off x="2377440" y="164157"/>
            <a:ext cx="6766560" cy="45397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350"/>
              <a:buFont typeface="Arial"/>
              <a:buNone/>
            </a:pPr>
            <a:r>
              <a:rPr lang="en-US" sz="2350" b="1" i="0" u="none" strike="noStrike" cap="none">
                <a:solidFill>
                  <a:schemeClr val="lt1"/>
                </a:solidFill>
                <a:latin typeface="Open Sans ExtraBold"/>
                <a:ea typeface="Open Sans ExtraBold"/>
                <a:cs typeface="Open Sans ExtraBold"/>
                <a:sym typeface="Open Sans ExtraBold"/>
              </a:rPr>
              <a:t>2025 Cradle to Career Network Convening</a:t>
            </a:r>
            <a:endParaRPr sz="1400" b="0" i="0" u="none" strike="noStrike" cap="none">
              <a:solidFill>
                <a:srgbClr val="000000"/>
              </a:solidFill>
              <a:latin typeface="Arial"/>
              <a:ea typeface="Arial"/>
              <a:cs typeface="Arial"/>
              <a:sym typeface="Arial"/>
            </a:endParaRPr>
          </a:p>
        </p:txBody>
      </p:sp>
      <p:pic>
        <p:nvPicPr>
          <p:cNvPr id="232" name="Google Shape;232;p34" descr="A close up of a logo&#10;&#10;AI-generated content may be incorrect."/>
          <p:cNvPicPr preferRelativeResize="0"/>
          <p:nvPr/>
        </p:nvPicPr>
        <p:blipFill rotWithShape="1">
          <a:blip r:embed="rId4">
            <a:alphaModFix/>
          </a:blip>
          <a:srcRect/>
          <a:stretch/>
        </p:blipFill>
        <p:spPr>
          <a:xfrm>
            <a:off x="232033" y="4438772"/>
            <a:ext cx="1706161" cy="474287"/>
          </a:xfrm>
          <a:prstGeom prst="rect">
            <a:avLst/>
          </a:prstGeom>
          <a:noFill/>
          <a:ln>
            <a:noFill/>
          </a:ln>
        </p:spPr>
      </p:pic>
      <p:pic>
        <p:nvPicPr>
          <p:cNvPr id="233" name="Google Shape;233;p34" descr="A number on a black background&#10;&#10;AI-generated content may be incorrect."/>
          <p:cNvPicPr preferRelativeResize="0"/>
          <p:nvPr/>
        </p:nvPicPr>
        <p:blipFill rotWithShape="1">
          <a:blip r:embed="rId5">
            <a:alphaModFix/>
          </a:blip>
          <a:srcRect/>
          <a:stretch/>
        </p:blipFill>
        <p:spPr>
          <a:xfrm>
            <a:off x="2042738" y="4690983"/>
            <a:ext cx="2942003" cy="230542"/>
          </a:xfrm>
          <a:prstGeom prst="rect">
            <a:avLst/>
          </a:prstGeom>
          <a:noFill/>
          <a:ln>
            <a:noFill/>
          </a:ln>
        </p:spPr>
      </p:pic>
      <p:sp>
        <p:nvSpPr>
          <p:cNvPr id="234" name="Google Shape;234;p34"/>
          <p:cNvSpPr/>
          <p:nvPr/>
        </p:nvSpPr>
        <p:spPr>
          <a:xfrm>
            <a:off x="7830849" y="4682620"/>
            <a:ext cx="1120346" cy="256032"/>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243745"/>
              </a:buClr>
              <a:buSzPts val="900"/>
              <a:buFont typeface="Open Sans ExtraBold"/>
              <a:buNone/>
            </a:pPr>
            <a:r>
              <a:rPr lang="en-US" sz="900" b="1" i="0" u="none" strike="noStrike" cap="none">
                <a:solidFill>
                  <a:srgbClr val="243745"/>
                </a:solidFill>
                <a:latin typeface="Open Sans ExtraBold"/>
                <a:ea typeface="Open Sans ExtraBold"/>
                <a:cs typeface="Open Sans ExtraBold"/>
                <a:sym typeface="Open Sans ExtraBold"/>
              </a:rPr>
              <a:t>#ConveneC2C</a:t>
            </a:r>
            <a:endParaRPr sz="900" b="1" i="0" u="none" strike="noStrike" cap="none">
              <a:solidFill>
                <a:srgbClr val="243745"/>
              </a:solidFill>
              <a:latin typeface="Open Sans ExtraBold"/>
              <a:ea typeface="Open Sans ExtraBold"/>
              <a:cs typeface="Open Sans ExtraBold"/>
              <a:sym typeface="Open Sans ExtraBold"/>
            </a:endParaRPr>
          </a:p>
        </p:txBody>
      </p:sp>
    </p:spTree>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Slide_Arrow Row_WhiteLandscape">
  <p:cSld name="Title Slide_Arrow Row_WhiteLandscape">
    <p:spTree>
      <p:nvGrpSpPr>
        <p:cNvPr id="1" name="Shape 235"/>
        <p:cNvGrpSpPr/>
        <p:nvPr/>
      </p:nvGrpSpPr>
      <p:grpSpPr>
        <a:xfrm>
          <a:off x="0" y="0"/>
          <a:ext cx="0" cy="0"/>
          <a:chOff x="0" y="0"/>
          <a:chExt cx="0" cy="0"/>
        </a:xfrm>
      </p:grpSpPr>
      <p:pic>
        <p:nvPicPr>
          <p:cNvPr id="236" name="Google Shape;236;p35" descr="A cityscape with trees and a river&#10;&#10;AI-generated content may be incorrect."/>
          <p:cNvPicPr preferRelativeResize="0"/>
          <p:nvPr/>
        </p:nvPicPr>
        <p:blipFill rotWithShape="1">
          <a:blip r:embed="rId2">
            <a:alphaModFix/>
          </a:blip>
          <a:srcRect/>
          <a:stretch/>
        </p:blipFill>
        <p:spPr>
          <a:xfrm>
            <a:off x="1017" y="0"/>
            <a:ext cx="9141965" cy="5143500"/>
          </a:xfrm>
          <a:prstGeom prst="rect">
            <a:avLst/>
          </a:prstGeom>
          <a:noFill/>
          <a:ln>
            <a:noFill/>
          </a:ln>
        </p:spPr>
      </p:pic>
      <p:sp>
        <p:nvSpPr>
          <p:cNvPr id="237" name="Google Shape;237;p35"/>
          <p:cNvSpPr txBox="1"/>
          <p:nvPr/>
        </p:nvSpPr>
        <p:spPr>
          <a:xfrm>
            <a:off x="2377440" y="164157"/>
            <a:ext cx="6766560"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350"/>
              <a:buFont typeface="Arial"/>
              <a:buNone/>
            </a:pPr>
            <a:r>
              <a:rPr lang="en-US" sz="2350" b="1" i="0" u="none" strike="noStrike" cap="none">
                <a:solidFill>
                  <a:schemeClr val="dk2"/>
                </a:solidFill>
                <a:latin typeface="Open Sans ExtraBold"/>
                <a:ea typeface="Open Sans ExtraBold"/>
                <a:cs typeface="Open Sans ExtraBold"/>
                <a:sym typeface="Open Sans ExtraBold"/>
              </a:rPr>
              <a:t>2025 Cradle to Career Network Convening</a:t>
            </a:r>
            <a:endParaRPr sz="1400" b="0" i="0" u="none" strike="noStrike" cap="none">
              <a:solidFill>
                <a:srgbClr val="000000"/>
              </a:solidFill>
              <a:latin typeface="Arial"/>
              <a:ea typeface="Arial"/>
              <a:cs typeface="Arial"/>
              <a:sym typeface="Arial"/>
            </a:endParaRPr>
          </a:p>
        </p:txBody>
      </p:sp>
      <p:pic>
        <p:nvPicPr>
          <p:cNvPr id="238" name="Google Shape;238;p35" descr="A black and orange logo&#10;&#10;Description automatically generated"/>
          <p:cNvPicPr preferRelativeResize="0"/>
          <p:nvPr/>
        </p:nvPicPr>
        <p:blipFill rotWithShape="1">
          <a:blip r:embed="rId3">
            <a:alphaModFix/>
          </a:blip>
          <a:srcRect/>
          <a:stretch/>
        </p:blipFill>
        <p:spPr>
          <a:xfrm>
            <a:off x="240379" y="223633"/>
            <a:ext cx="2157905" cy="340910"/>
          </a:xfrm>
          <a:prstGeom prst="rect">
            <a:avLst/>
          </a:prstGeom>
          <a:noFill/>
          <a:ln>
            <a:noFill/>
          </a:ln>
        </p:spPr>
      </p:pic>
      <p:sp>
        <p:nvSpPr>
          <p:cNvPr id="239" name="Google Shape;239;p35"/>
          <p:cNvSpPr txBox="1">
            <a:spLocks noGrp="1"/>
          </p:cNvSpPr>
          <p:nvPr>
            <p:ph type="ctrTitle"/>
          </p:nvPr>
        </p:nvSpPr>
        <p:spPr>
          <a:xfrm>
            <a:off x="457200" y="1005102"/>
            <a:ext cx="8229600" cy="1211793"/>
          </a:xfrm>
          <a:prstGeom prst="rect">
            <a:avLst/>
          </a:prstGeom>
          <a:noFill/>
          <a:ln>
            <a:noFill/>
          </a:ln>
        </p:spPr>
        <p:txBody>
          <a:bodyPr spcFirstLastPara="1" wrap="square" lIns="91425" tIns="45700" rIns="91425" bIns="45700" anchor="b" anchorCtr="0">
            <a:normAutofit/>
          </a:bodyPr>
          <a:lstStyle>
            <a:lvl1pPr lvl="0" algn="ctr">
              <a:lnSpc>
                <a:spcPct val="80000"/>
              </a:lnSpc>
              <a:spcBef>
                <a:spcPts val="0"/>
              </a:spcBef>
              <a:spcAft>
                <a:spcPts val="0"/>
              </a:spcAft>
              <a:buClr>
                <a:schemeClr val="dk2"/>
              </a:buClr>
              <a:buSzPts val="4500"/>
              <a:buFont typeface="Open Sans ExtraBold"/>
              <a:buNone/>
              <a:defRPr sz="4500" b="1" i="0">
                <a:solidFill>
                  <a:schemeClr val="dk2"/>
                </a:solidFill>
                <a:latin typeface="Open Sans ExtraBold"/>
                <a:ea typeface="Open Sans ExtraBold"/>
                <a:cs typeface="Open Sans ExtraBold"/>
                <a:sym typeface="Open Sans ExtraBold"/>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0" name="Google Shape;240;p35"/>
          <p:cNvSpPr txBox="1">
            <a:spLocks noGrp="1"/>
          </p:cNvSpPr>
          <p:nvPr>
            <p:ph type="subTitle" idx="1"/>
          </p:nvPr>
        </p:nvSpPr>
        <p:spPr>
          <a:xfrm>
            <a:off x="457199" y="2432087"/>
            <a:ext cx="8229599" cy="609398"/>
          </a:xfrm>
          <a:prstGeom prst="rect">
            <a:avLst/>
          </a:prstGeom>
          <a:noFill/>
          <a:ln>
            <a:noFill/>
          </a:ln>
        </p:spPr>
        <p:txBody>
          <a:bodyPr spcFirstLastPara="1" wrap="square" lIns="137150" tIns="137150" rIns="137150" bIns="137150" anchor="ctr" anchorCtr="0">
            <a:spAutoFit/>
          </a:bodyPr>
          <a:lstStyle>
            <a:lvl1pPr lvl="0" algn="ctr">
              <a:lnSpc>
                <a:spcPct val="90000"/>
              </a:lnSpc>
              <a:spcBef>
                <a:spcPts val="750"/>
              </a:spcBef>
              <a:spcAft>
                <a:spcPts val="0"/>
              </a:spcAft>
              <a:buClr>
                <a:schemeClr val="accent4"/>
              </a:buClr>
              <a:buSzPts val="2400"/>
              <a:buChar char="•"/>
              <a:defRPr sz="2400" b="1" i="0">
                <a:solidFill>
                  <a:schemeClr val="accent4"/>
                </a:solidFill>
                <a:latin typeface="Open Sans ExtraBold"/>
                <a:ea typeface="Open Sans ExtraBold"/>
                <a:cs typeface="Open Sans ExtraBold"/>
                <a:sym typeface="Open Sans ExtraBold"/>
              </a:defRPr>
            </a:lvl1pPr>
            <a:lvl2pPr lvl="1" algn="l">
              <a:lnSpc>
                <a:spcPct val="90000"/>
              </a:lnSpc>
              <a:spcBef>
                <a:spcPts val="375"/>
              </a:spcBef>
              <a:spcAft>
                <a:spcPts val="0"/>
              </a:spcAft>
              <a:buClr>
                <a:schemeClr val="dk1"/>
              </a:buClr>
              <a:buSzPts val="1800"/>
              <a:buChar char="•"/>
              <a:defRPr/>
            </a:lvl2pPr>
            <a:lvl3pPr lvl="2" algn="l">
              <a:lnSpc>
                <a:spcPct val="90000"/>
              </a:lnSpc>
              <a:spcBef>
                <a:spcPts val="375"/>
              </a:spcBef>
              <a:spcAft>
                <a:spcPts val="0"/>
              </a:spcAft>
              <a:buClr>
                <a:schemeClr val="dk1"/>
              </a:buClr>
              <a:buSzPts val="1800"/>
              <a:buChar char="•"/>
              <a:defRPr/>
            </a:lvl3pPr>
            <a:lvl4pPr lvl="3" algn="l">
              <a:lnSpc>
                <a:spcPct val="90000"/>
              </a:lnSpc>
              <a:spcBef>
                <a:spcPts val="375"/>
              </a:spcBef>
              <a:spcAft>
                <a:spcPts val="0"/>
              </a:spcAft>
              <a:buClr>
                <a:schemeClr val="dk1"/>
              </a:buClr>
              <a:buSzPts val="1800"/>
              <a:buChar char="•"/>
              <a:defRPr/>
            </a:lvl4pPr>
            <a:lvl5pPr lvl="4" algn="l">
              <a:lnSpc>
                <a:spcPct val="90000"/>
              </a:lnSpc>
              <a:spcBef>
                <a:spcPts val="375"/>
              </a:spcBef>
              <a:spcAft>
                <a:spcPts val="0"/>
              </a:spcAft>
              <a:buClr>
                <a:schemeClr val="dk1"/>
              </a:buClr>
              <a:buSzPts val="1800"/>
              <a:buChar char="•"/>
              <a:defRPr/>
            </a:lvl5pPr>
            <a:lvl6pPr lvl="5" algn="l">
              <a:lnSpc>
                <a:spcPct val="90000"/>
              </a:lnSpc>
              <a:spcBef>
                <a:spcPts val="375"/>
              </a:spcBef>
              <a:spcAft>
                <a:spcPts val="0"/>
              </a:spcAft>
              <a:buClr>
                <a:schemeClr val="dk1"/>
              </a:buClr>
              <a:buSzPts val="1800"/>
              <a:buChar char="•"/>
              <a:defRPr/>
            </a:lvl6pPr>
            <a:lvl7pPr lvl="6" algn="l">
              <a:lnSpc>
                <a:spcPct val="90000"/>
              </a:lnSpc>
              <a:spcBef>
                <a:spcPts val="375"/>
              </a:spcBef>
              <a:spcAft>
                <a:spcPts val="0"/>
              </a:spcAft>
              <a:buClr>
                <a:schemeClr val="dk1"/>
              </a:buClr>
              <a:buSzPts val="1800"/>
              <a:buChar char="•"/>
              <a:defRPr/>
            </a:lvl7pPr>
            <a:lvl8pPr lvl="7" algn="l">
              <a:lnSpc>
                <a:spcPct val="90000"/>
              </a:lnSpc>
              <a:spcBef>
                <a:spcPts val="375"/>
              </a:spcBef>
              <a:spcAft>
                <a:spcPts val="0"/>
              </a:spcAft>
              <a:buClr>
                <a:schemeClr val="dk1"/>
              </a:buClr>
              <a:buSzPts val="1800"/>
              <a:buChar char="•"/>
              <a:defRPr/>
            </a:lvl8pPr>
            <a:lvl9pPr lvl="8" algn="l">
              <a:lnSpc>
                <a:spcPct val="90000"/>
              </a:lnSpc>
              <a:spcBef>
                <a:spcPts val="375"/>
              </a:spcBef>
              <a:spcAft>
                <a:spcPts val="0"/>
              </a:spcAft>
              <a:buClr>
                <a:schemeClr val="dk1"/>
              </a:buClr>
              <a:buSzPts val="1800"/>
              <a:buChar char="•"/>
              <a:defRPr/>
            </a:lvl9pPr>
          </a:lstStyle>
          <a:p>
            <a:endParaRPr/>
          </a:p>
        </p:txBody>
      </p:sp>
      <p:sp>
        <p:nvSpPr>
          <p:cNvPr id="241" name="Google Shape;241;p35"/>
          <p:cNvSpPr/>
          <p:nvPr/>
        </p:nvSpPr>
        <p:spPr>
          <a:xfrm>
            <a:off x="0" y="4146158"/>
            <a:ext cx="9144000" cy="997342"/>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Open Sans"/>
              <a:ea typeface="Open Sans"/>
              <a:cs typeface="Open Sans"/>
              <a:sym typeface="Open Sans"/>
            </a:endParaRPr>
          </a:p>
        </p:txBody>
      </p:sp>
      <p:pic>
        <p:nvPicPr>
          <p:cNvPr id="242" name="Google Shape;242;p35" descr="A blue arrows pointing up and pointing up&#10;&#10;AI-generated content may be incorrect."/>
          <p:cNvPicPr preferRelativeResize="0"/>
          <p:nvPr/>
        </p:nvPicPr>
        <p:blipFill rotWithShape="1">
          <a:blip r:embed="rId4">
            <a:alphaModFix/>
          </a:blip>
          <a:srcRect/>
          <a:stretch/>
        </p:blipFill>
        <p:spPr>
          <a:xfrm>
            <a:off x="-2" y="3712215"/>
            <a:ext cx="9144000" cy="581384"/>
          </a:xfrm>
          <a:prstGeom prst="rect">
            <a:avLst/>
          </a:prstGeom>
          <a:noFill/>
          <a:ln>
            <a:noFill/>
          </a:ln>
        </p:spPr>
      </p:pic>
      <p:sp>
        <p:nvSpPr>
          <p:cNvPr id="243" name="Google Shape;243;p35"/>
          <p:cNvSpPr txBox="1"/>
          <p:nvPr/>
        </p:nvSpPr>
        <p:spPr>
          <a:xfrm>
            <a:off x="7373073" y="4958492"/>
            <a:ext cx="1463324" cy="76944"/>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chemeClr val="lt1"/>
              </a:buClr>
              <a:buSzPts val="500"/>
              <a:buFont typeface="Open Sans SemiBold"/>
              <a:buNone/>
            </a:pPr>
            <a:r>
              <a:rPr lang="en-US" sz="500" b="0" i="0" u="none" strike="noStrike" cap="none">
                <a:solidFill>
                  <a:schemeClr val="lt1"/>
                </a:solidFill>
                <a:latin typeface="Open Sans SemiBold"/>
                <a:ea typeface="Open Sans SemiBold"/>
                <a:cs typeface="Open Sans SemiBold"/>
                <a:sym typeface="Open Sans SemiBold"/>
              </a:rPr>
              <a:t>© 2025. StriveTogether, Inc. All rights reserved.</a:t>
            </a:r>
            <a:endParaRPr sz="1400" b="0" i="0" u="none" strike="noStrike" cap="none">
              <a:solidFill>
                <a:srgbClr val="000000"/>
              </a:solidFill>
              <a:latin typeface="Arial"/>
              <a:ea typeface="Arial"/>
              <a:cs typeface="Arial"/>
              <a:sym typeface="Arial"/>
            </a:endParaRPr>
          </a:p>
        </p:txBody>
      </p:sp>
      <p:pic>
        <p:nvPicPr>
          <p:cNvPr id="244" name="Google Shape;244;p35" descr="A blue and orange sign with white text&#10;&#10;AI-generated content may be incorrect."/>
          <p:cNvPicPr preferRelativeResize="0"/>
          <p:nvPr/>
        </p:nvPicPr>
        <p:blipFill rotWithShape="1">
          <a:blip r:embed="rId5">
            <a:alphaModFix/>
          </a:blip>
          <a:srcRect/>
          <a:stretch/>
        </p:blipFill>
        <p:spPr>
          <a:xfrm>
            <a:off x="229345" y="4441040"/>
            <a:ext cx="1714254" cy="476537"/>
          </a:xfrm>
          <a:prstGeom prst="rect">
            <a:avLst/>
          </a:prstGeom>
          <a:noFill/>
          <a:ln>
            <a:noFill/>
          </a:ln>
        </p:spPr>
      </p:pic>
      <p:pic>
        <p:nvPicPr>
          <p:cNvPr id="245" name="Google Shape;245;p35" descr="A white number on a black background&#10;&#10;AI-generated content may be incorrect."/>
          <p:cNvPicPr preferRelativeResize="0"/>
          <p:nvPr/>
        </p:nvPicPr>
        <p:blipFill rotWithShape="1">
          <a:blip r:embed="rId6">
            <a:alphaModFix/>
          </a:blip>
          <a:srcRect/>
          <a:stretch/>
        </p:blipFill>
        <p:spPr>
          <a:xfrm>
            <a:off x="2039037" y="4690983"/>
            <a:ext cx="2945704" cy="230832"/>
          </a:xfrm>
          <a:prstGeom prst="rect">
            <a:avLst/>
          </a:prstGeom>
          <a:noFill/>
          <a:ln>
            <a:noFill/>
          </a:ln>
        </p:spPr>
      </p:pic>
      <p:sp>
        <p:nvSpPr>
          <p:cNvPr id="246" name="Google Shape;246;p35"/>
          <p:cNvSpPr/>
          <p:nvPr/>
        </p:nvSpPr>
        <p:spPr>
          <a:xfrm>
            <a:off x="7830849" y="4682620"/>
            <a:ext cx="1120346" cy="256032"/>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900"/>
              <a:buFont typeface="Open Sans ExtraBold"/>
              <a:buNone/>
            </a:pPr>
            <a:r>
              <a:rPr lang="en-US" sz="900" b="1" i="0" u="none" strike="noStrike" cap="none">
                <a:solidFill>
                  <a:schemeClr val="lt1"/>
                </a:solidFill>
                <a:latin typeface="Open Sans ExtraBold"/>
                <a:ea typeface="Open Sans ExtraBold"/>
                <a:cs typeface="Open Sans ExtraBold"/>
                <a:sym typeface="Open Sans ExtraBold"/>
              </a:rPr>
              <a:t>#ConveneC2C</a:t>
            </a:r>
            <a:endParaRPr sz="900" b="1" i="0" u="none" strike="noStrike" cap="none">
              <a:solidFill>
                <a:schemeClr val="lt1"/>
              </a:solidFill>
              <a:latin typeface="Open Sans ExtraBold"/>
              <a:ea typeface="Open Sans ExtraBold"/>
              <a:cs typeface="Open Sans ExtraBold"/>
              <a:sym typeface="Open Sans ExtraBold"/>
            </a:endParaRPr>
          </a:p>
        </p:txBody>
      </p:sp>
    </p:spTree>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Slide_Arrow Row_GreyLandscape">
  <p:cSld name="Title Slide_Arrow Row_GreyLandscape">
    <p:spTree>
      <p:nvGrpSpPr>
        <p:cNvPr id="1" name="Shape 247"/>
        <p:cNvGrpSpPr/>
        <p:nvPr/>
      </p:nvGrpSpPr>
      <p:grpSpPr>
        <a:xfrm>
          <a:off x="0" y="0"/>
          <a:ext cx="0" cy="0"/>
          <a:chOff x="0" y="0"/>
          <a:chExt cx="0" cy="0"/>
        </a:xfrm>
      </p:grpSpPr>
      <p:sp>
        <p:nvSpPr>
          <p:cNvPr id="248" name="Google Shape;248;p36"/>
          <p:cNvSpPr/>
          <p:nvPr/>
        </p:nvSpPr>
        <p:spPr>
          <a:xfrm rot="10800000" flipH="1">
            <a:off x="0" y="-1"/>
            <a:ext cx="9144000" cy="5143499"/>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Open Sans"/>
              <a:ea typeface="Open Sans"/>
              <a:cs typeface="Open Sans"/>
              <a:sym typeface="Open Sans"/>
            </a:endParaRPr>
          </a:p>
        </p:txBody>
      </p:sp>
      <p:pic>
        <p:nvPicPr>
          <p:cNvPr id="249" name="Google Shape;249;p36" descr="A city skyline with trees and a lake&#10;&#10;AI-generated content may be incorrect."/>
          <p:cNvPicPr preferRelativeResize="0"/>
          <p:nvPr/>
        </p:nvPicPr>
        <p:blipFill rotWithShape="1">
          <a:blip r:embed="rId2">
            <a:alphaModFix amt="20000"/>
          </a:blip>
          <a:srcRect/>
          <a:stretch/>
        </p:blipFill>
        <p:spPr>
          <a:xfrm>
            <a:off x="0" y="-2"/>
            <a:ext cx="9153688" cy="5143500"/>
          </a:xfrm>
          <a:prstGeom prst="rect">
            <a:avLst/>
          </a:prstGeom>
          <a:noFill/>
          <a:ln>
            <a:noFill/>
          </a:ln>
        </p:spPr>
      </p:pic>
      <p:sp>
        <p:nvSpPr>
          <p:cNvPr id="250" name="Google Shape;250;p36"/>
          <p:cNvSpPr/>
          <p:nvPr/>
        </p:nvSpPr>
        <p:spPr>
          <a:xfrm>
            <a:off x="457200" y="2421035"/>
            <a:ext cx="8250564" cy="639393"/>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Open Sans"/>
              <a:ea typeface="Open Sans"/>
              <a:cs typeface="Open Sans"/>
              <a:sym typeface="Open Sans"/>
            </a:endParaRPr>
          </a:p>
        </p:txBody>
      </p:sp>
      <p:sp>
        <p:nvSpPr>
          <p:cNvPr id="251" name="Google Shape;251;p36"/>
          <p:cNvSpPr txBox="1">
            <a:spLocks noGrp="1"/>
          </p:cNvSpPr>
          <p:nvPr>
            <p:ph type="ctrTitle"/>
          </p:nvPr>
        </p:nvSpPr>
        <p:spPr>
          <a:xfrm>
            <a:off x="457200" y="1005102"/>
            <a:ext cx="8229600" cy="1211793"/>
          </a:xfrm>
          <a:prstGeom prst="rect">
            <a:avLst/>
          </a:prstGeom>
          <a:noFill/>
          <a:ln>
            <a:noFill/>
          </a:ln>
        </p:spPr>
        <p:txBody>
          <a:bodyPr spcFirstLastPara="1" wrap="square" lIns="91425" tIns="45700" rIns="91425" bIns="45700" anchor="b" anchorCtr="0">
            <a:normAutofit/>
          </a:bodyPr>
          <a:lstStyle>
            <a:lvl1pPr lvl="0" algn="ctr">
              <a:lnSpc>
                <a:spcPct val="80000"/>
              </a:lnSpc>
              <a:spcBef>
                <a:spcPts val="0"/>
              </a:spcBef>
              <a:spcAft>
                <a:spcPts val="0"/>
              </a:spcAft>
              <a:buClr>
                <a:schemeClr val="lt1"/>
              </a:buClr>
              <a:buSzPts val="4500"/>
              <a:buFont typeface="Open Sans ExtraBold"/>
              <a:buNone/>
              <a:defRPr sz="4500" b="1" i="0">
                <a:solidFill>
                  <a:schemeClr val="lt1"/>
                </a:solidFill>
                <a:latin typeface="Open Sans ExtraBold"/>
                <a:ea typeface="Open Sans ExtraBold"/>
                <a:cs typeface="Open Sans ExtraBold"/>
                <a:sym typeface="Open Sans ExtraBold"/>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2" name="Google Shape;252;p36"/>
          <p:cNvSpPr txBox="1">
            <a:spLocks noGrp="1"/>
          </p:cNvSpPr>
          <p:nvPr>
            <p:ph type="subTitle" idx="1"/>
          </p:nvPr>
        </p:nvSpPr>
        <p:spPr>
          <a:xfrm>
            <a:off x="457199" y="2432087"/>
            <a:ext cx="8229599" cy="609398"/>
          </a:xfrm>
          <a:prstGeom prst="rect">
            <a:avLst/>
          </a:prstGeom>
          <a:noFill/>
          <a:ln>
            <a:noFill/>
          </a:ln>
        </p:spPr>
        <p:txBody>
          <a:bodyPr spcFirstLastPara="1" wrap="square" lIns="137150" tIns="137150" rIns="137150" bIns="137150" anchor="ctr" anchorCtr="0">
            <a:spAutoFit/>
          </a:bodyPr>
          <a:lstStyle>
            <a:lvl1pPr lvl="0" algn="ctr">
              <a:lnSpc>
                <a:spcPct val="90000"/>
              </a:lnSpc>
              <a:spcBef>
                <a:spcPts val="750"/>
              </a:spcBef>
              <a:spcAft>
                <a:spcPts val="0"/>
              </a:spcAft>
              <a:buClr>
                <a:schemeClr val="accent4"/>
              </a:buClr>
              <a:buSzPts val="2400"/>
              <a:buChar char="•"/>
              <a:defRPr sz="2400" b="1" i="0">
                <a:solidFill>
                  <a:schemeClr val="accent4"/>
                </a:solidFill>
                <a:latin typeface="Open Sans ExtraBold"/>
                <a:ea typeface="Open Sans ExtraBold"/>
                <a:cs typeface="Open Sans ExtraBold"/>
                <a:sym typeface="Open Sans ExtraBold"/>
              </a:defRPr>
            </a:lvl1pPr>
            <a:lvl2pPr lvl="1" algn="l">
              <a:lnSpc>
                <a:spcPct val="90000"/>
              </a:lnSpc>
              <a:spcBef>
                <a:spcPts val="375"/>
              </a:spcBef>
              <a:spcAft>
                <a:spcPts val="0"/>
              </a:spcAft>
              <a:buClr>
                <a:schemeClr val="dk1"/>
              </a:buClr>
              <a:buSzPts val="1800"/>
              <a:buChar char="•"/>
              <a:defRPr/>
            </a:lvl2pPr>
            <a:lvl3pPr lvl="2" algn="l">
              <a:lnSpc>
                <a:spcPct val="90000"/>
              </a:lnSpc>
              <a:spcBef>
                <a:spcPts val="375"/>
              </a:spcBef>
              <a:spcAft>
                <a:spcPts val="0"/>
              </a:spcAft>
              <a:buClr>
                <a:schemeClr val="dk1"/>
              </a:buClr>
              <a:buSzPts val="1800"/>
              <a:buChar char="•"/>
              <a:defRPr/>
            </a:lvl3pPr>
            <a:lvl4pPr lvl="3" algn="l">
              <a:lnSpc>
                <a:spcPct val="90000"/>
              </a:lnSpc>
              <a:spcBef>
                <a:spcPts val="375"/>
              </a:spcBef>
              <a:spcAft>
                <a:spcPts val="0"/>
              </a:spcAft>
              <a:buClr>
                <a:schemeClr val="dk1"/>
              </a:buClr>
              <a:buSzPts val="1800"/>
              <a:buChar char="•"/>
              <a:defRPr/>
            </a:lvl4pPr>
            <a:lvl5pPr lvl="4" algn="l">
              <a:lnSpc>
                <a:spcPct val="90000"/>
              </a:lnSpc>
              <a:spcBef>
                <a:spcPts val="375"/>
              </a:spcBef>
              <a:spcAft>
                <a:spcPts val="0"/>
              </a:spcAft>
              <a:buClr>
                <a:schemeClr val="dk1"/>
              </a:buClr>
              <a:buSzPts val="1800"/>
              <a:buChar char="•"/>
              <a:defRPr/>
            </a:lvl5pPr>
            <a:lvl6pPr lvl="5" algn="l">
              <a:lnSpc>
                <a:spcPct val="90000"/>
              </a:lnSpc>
              <a:spcBef>
                <a:spcPts val="375"/>
              </a:spcBef>
              <a:spcAft>
                <a:spcPts val="0"/>
              </a:spcAft>
              <a:buClr>
                <a:schemeClr val="dk1"/>
              </a:buClr>
              <a:buSzPts val="1800"/>
              <a:buChar char="•"/>
              <a:defRPr/>
            </a:lvl6pPr>
            <a:lvl7pPr lvl="6" algn="l">
              <a:lnSpc>
                <a:spcPct val="90000"/>
              </a:lnSpc>
              <a:spcBef>
                <a:spcPts val="375"/>
              </a:spcBef>
              <a:spcAft>
                <a:spcPts val="0"/>
              </a:spcAft>
              <a:buClr>
                <a:schemeClr val="dk1"/>
              </a:buClr>
              <a:buSzPts val="1800"/>
              <a:buChar char="•"/>
              <a:defRPr/>
            </a:lvl7pPr>
            <a:lvl8pPr lvl="7" algn="l">
              <a:lnSpc>
                <a:spcPct val="90000"/>
              </a:lnSpc>
              <a:spcBef>
                <a:spcPts val="375"/>
              </a:spcBef>
              <a:spcAft>
                <a:spcPts val="0"/>
              </a:spcAft>
              <a:buClr>
                <a:schemeClr val="dk1"/>
              </a:buClr>
              <a:buSzPts val="1800"/>
              <a:buChar char="•"/>
              <a:defRPr/>
            </a:lvl8pPr>
            <a:lvl9pPr lvl="8" algn="l">
              <a:lnSpc>
                <a:spcPct val="90000"/>
              </a:lnSpc>
              <a:spcBef>
                <a:spcPts val="375"/>
              </a:spcBef>
              <a:spcAft>
                <a:spcPts val="0"/>
              </a:spcAft>
              <a:buClr>
                <a:schemeClr val="dk1"/>
              </a:buClr>
              <a:buSzPts val="1800"/>
              <a:buChar char="•"/>
              <a:defRPr/>
            </a:lvl9pPr>
          </a:lstStyle>
          <a:p>
            <a:endParaRPr/>
          </a:p>
        </p:txBody>
      </p:sp>
      <p:pic>
        <p:nvPicPr>
          <p:cNvPr id="253" name="Google Shape;253;p36" descr="A black and white logo&#10;&#10;AI-generated content may be incorrect."/>
          <p:cNvPicPr preferRelativeResize="0"/>
          <p:nvPr/>
        </p:nvPicPr>
        <p:blipFill rotWithShape="1">
          <a:blip r:embed="rId3">
            <a:alphaModFix/>
          </a:blip>
          <a:srcRect/>
          <a:stretch/>
        </p:blipFill>
        <p:spPr>
          <a:xfrm>
            <a:off x="242391" y="249718"/>
            <a:ext cx="2135050" cy="288740"/>
          </a:xfrm>
          <a:prstGeom prst="rect">
            <a:avLst/>
          </a:prstGeom>
          <a:noFill/>
          <a:ln>
            <a:noFill/>
          </a:ln>
        </p:spPr>
      </p:pic>
      <p:sp>
        <p:nvSpPr>
          <p:cNvPr id="254" name="Google Shape;254;p36"/>
          <p:cNvSpPr txBox="1"/>
          <p:nvPr/>
        </p:nvSpPr>
        <p:spPr>
          <a:xfrm>
            <a:off x="2377440" y="164157"/>
            <a:ext cx="6766560" cy="45397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350"/>
              <a:buFont typeface="Arial"/>
              <a:buNone/>
            </a:pPr>
            <a:r>
              <a:rPr lang="en-US" sz="2350" b="1" i="0" u="none" strike="noStrike" cap="none">
                <a:solidFill>
                  <a:schemeClr val="lt1"/>
                </a:solidFill>
                <a:latin typeface="Open Sans ExtraBold"/>
                <a:ea typeface="Open Sans ExtraBold"/>
                <a:cs typeface="Open Sans ExtraBold"/>
                <a:sym typeface="Open Sans ExtraBold"/>
              </a:rPr>
              <a:t>2025 Cradle to Career Network Convening</a:t>
            </a:r>
            <a:endParaRPr sz="1400" b="0" i="0" u="none" strike="noStrike" cap="none">
              <a:solidFill>
                <a:srgbClr val="000000"/>
              </a:solidFill>
              <a:latin typeface="Arial"/>
              <a:ea typeface="Arial"/>
              <a:cs typeface="Arial"/>
              <a:sym typeface="Arial"/>
            </a:endParaRPr>
          </a:p>
        </p:txBody>
      </p:sp>
      <p:sp>
        <p:nvSpPr>
          <p:cNvPr id="255" name="Google Shape;255;p36"/>
          <p:cNvSpPr/>
          <p:nvPr/>
        </p:nvSpPr>
        <p:spPr>
          <a:xfrm rot="10800000" flipH="1">
            <a:off x="0" y="4146158"/>
            <a:ext cx="9164170" cy="997341"/>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Open Sans"/>
              <a:ea typeface="Open Sans"/>
              <a:cs typeface="Open Sans"/>
              <a:sym typeface="Open Sans"/>
            </a:endParaRPr>
          </a:p>
        </p:txBody>
      </p:sp>
      <p:sp>
        <p:nvSpPr>
          <p:cNvPr id="256" name="Google Shape;256;p36"/>
          <p:cNvSpPr txBox="1"/>
          <p:nvPr/>
        </p:nvSpPr>
        <p:spPr>
          <a:xfrm>
            <a:off x="7373073" y="4958492"/>
            <a:ext cx="1463324" cy="76944"/>
          </a:xfrm>
          <a:prstGeom prst="rect">
            <a:avLst/>
          </a:prstGeom>
          <a:solidFill>
            <a:schemeClr val="lt1"/>
          </a:solid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chemeClr val="dk2"/>
              </a:buClr>
              <a:buSzPts val="500"/>
              <a:buFont typeface="Open Sans SemiBold"/>
              <a:buNone/>
            </a:pPr>
            <a:r>
              <a:rPr lang="en-US" sz="500" b="0" i="0" u="none" strike="noStrike" cap="none">
                <a:solidFill>
                  <a:schemeClr val="dk2"/>
                </a:solidFill>
                <a:latin typeface="Open Sans SemiBold"/>
                <a:ea typeface="Open Sans SemiBold"/>
                <a:cs typeface="Open Sans SemiBold"/>
                <a:sym typeface="Open Sans SemiBold"/>
              </a:rPr>
              <a:t>© 2025. StriveTogether, Inc. All rights reserved.</a:t>
            </a:r>
            <a:endParaRPr sz="1400" b="0" i="0" u="none" strike="noStrike" cap="none">
              <a:solidFill>
                <a:srgbClr val="000000"/>
              </a:solidFill>
              <a:latin typeface="Arial"/>
              <a:ea typeface="Arial"/>
              <a:cs typeface="Arial"/>
              <a:sym typeface="Arial"/>
            </a:endParaRPr>
          </a:p>
        </p:txBody>
      </p:sp>
      <p:grpSp>
        <p:nvGrpSpPr>
          <p:cNvPr id="257" name="Google Shape;257;p36"/>
          <p:cNvGrpSpPr/>
          <p:nvPr/>
        </p:nvGrpSpPr>
        <p:grpSpPr>
          <a:xfrm>
            <a:off x="232033" y="4438772"/>
            <a:ext cx="4752708" cy="482753"/>
            <a:chOff x="232033" y="4438772"/>
            <a:chExt cx="4752708" cy="482753"/>
          </a:xfrm>
        </p:grpSpPr>
        <p:pic>
          <p:nvPicPr>
            <p:cNvPr id="258" name="Google Shape;258;p36" descr="A close up of a logo&#10;&#10;AI-generated content may be incorrect."/>
            <p:cNvPicPr preferRelativeResize="0"/>
            <p:nvPr/>
          </p:nvPicPr>
          <p:blipFill rotWithShape="1">
            <a:blip r:embed="rId4">
              <a:alphaModFix/>
            </a:blip>
            <a:srcRect/>
            <a:stretch/>
          </p:blipFill>
          <p:spPr>
            <a:xfrm>
              <a:off x="232033" y="4438772"/>
              <a:ext cx="1706161" cy="474287"/>
            </a:xfrm>
            <a:prstGeom prst="rect">
              <a:avLst/>
            </a:prstGeom>
            <a:noFill/>
            <a:ln>
              <a:noFill/>
            </a:ln>
          </p:spPr>
        </p:pic>
        <p:pic>
          <p:nvPicPr>
            <p:cNvPr id="259" name="Google Shape;259;p36" descr="A number on a black background&#10;&#10;AI-generated content may be incorrect."/>
            <p:cNvPicPr preferRelativeResize="0"/>
            <p:nvPr/>
          </p:nvPicPr>
          <p:blipFill rotWithShape="1">
            <a:blip r:embed="rId5">
              <a:alphaModFix/>
            </a:blip>
            <a:srcRect/>
            <a:stretch/>
          </p:blipFill>
          <p:spPr>
            <a:xfrm>
              <a:off x="2042738" y="4690983"/>
              <a:ext cx="2942003" cy="230542"/>
            </a:xfrm>
            <a:prstGeom prst="rect">
              <a:avLst/>
            </a:prstGeom>
            <a:noFill/>
            <a:ln>
              <a:noFill/>
            </a:ln>
          </p:spPr>
        </p:pic>
      </p:grpSp>
      <p:pic>
        <p:nvPicPr>
          <p:cNvPr id="260" name="Google Shape;260;p36" descr="A blue arrows pointing up and pointing up&#10;&#10;AI-generated content may be incorrect."/>
          <p:cNvPicPr preferRelativeResize="0"/>
          <p:nvPr/>
        </p:nvPicPr>
        <p:blipFill rotWithShape="1">
          <a:blip r:embed="rId6">
            <a:alphaModFix/>
          </a:blip>
          <a:srcRect/>
          <a:stretch/>
        </p:blipFill>
        <p:spPr>
          <a:xfrm>
            <a:off x="-2" y="3712141"/>
            <a:ext cx="9144000" cy="581384"/>
          </a:xfrm>
          <a:prstGeom prst="rect">
            <a:avLst/>
          </a:prstGeom>
          <a:noFill/>
          <a:ln>
            <a:noFill/>
          </a:ln>
        </p:spPr>
      </p:pic>
      <p:sp>
        <p:nvSpPr>
          <p:cNvPr id="261" name="Google Shape;261;p36"/>
          <p:cNvSpPr/>
          <p:nvPr/>
        </p:nvSpPr>
        <p:spPr>
          <a:xfrm>
            <a:off x="7830849" y="4682620"/>
            <a:ext cx="1120346" cy="256032"/>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243745"/>
              </a:buClr>
              <a:buSzPts val="900"/>
              <a:buFont typeface="Open Sans ExtraBold"/>
              <a:buNone/>
            </a:pPr>
            <a:r>
              <a:rPr lang="en-US" sz="900" b="1" i="0" u="none" strike="noStrike" cap="none">
                <a:solidFill>
                  <a:srgbClr val="243745"/>
                </a:solidFill>
                <a:latin typeface="Open Sans ExtraBold"/>
                <a:ea typeface="Open Sans ExtraBold"/>
                <a:cs typeface="Open Sans ExtraBold"/>
                <a:sym typeface="Open Sans ExtraBold"/>
              </a:rPr>
              <a:t>#ConveneC2C</a:t>
            </a:r>
            <a:endParaRPr sz="900" b="1" i="0" u="none" strike="noStrike" cap="none">
              <a:solidFill>
                <a:srgbClr val="243745"/>
              </a:solidFill>
              <a:latin typeface="Open Sans ExtraBold"/>
              <a:ea typeface="Open Sans ExtraBold"/>
              <a:cs typeface="Open Sans ExtraBold"/>
              <a:sym typeface="Open Sans ExtraBold"/>
            </a:endParaRPr>
          </a:p>
        </p:txBody>
      </p:sp>
    </p:spTree>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Slide_Arrow Row_WhiteArrows">
  <p:cSld name="Title Slide_Arrow Row_WhiteArrows">
    <p:spTree>
      <p:nvGrpSpPr>
        <p:cNvPr id="1" name="Shape 262"/>
        <p:cNvGrpSpPr/>
        <p:nvPr/>
      </p:nvGrpSpPr>
      <p:grpSpPr>
        <a:xfrm>
          <a:off x="0" y="0"/>
          <a:ext cx="0" cy="0"/>
          <a:chOff x="0" y="0"/>
          <a:chExt cx="0" cy="0"/>
        </a:xfrm>
      </p:grpSpPr>
      <p:pic>
        <p:nvPicPr>
          <p:cNvPr id="263" name="Google Shape;263;p37" descr="A white background with arrows&#10;&#10;AI-generated content may be incorrect."/>
          <p:cNvPicPr preferRelativeResize="0"/>
          <p:nvPr/>
        </p:nvPicPr>
        <p:blipFill rotWithShape="1">
          <a:blip r:embed="rId2">
            <a:alphaModFix/>
          </a:blip>
          <a:srcRect/>
          <a:stretch/>
        </p:blipFill>
        <p:spPr>
          <a:xfrm>
            <a:off x="0" y="0"/>
            <a:ext cx="9144000" cy="5143500"/>
          </a:xfrm>
          <a:prstGeom prst="rect">
            <a:avLst/>
          </a:prstGeom>
          <a:noFill/>
          <a:ln>
            <a:noFill/>
          </a:ln>
        </p:spPr>
      </p:pic>
      <p:sp>
        <p:nvSpPr>
          <p:cNvPr id="264" name="Google Shape;264;p37"/>
          <p:cNvSpPr txBox="1"/>
          <p:nvPr/>
        </p:nvSpPr>
        <p:spPr>
          <a:xfrm>
            <a:off x="2377440" y="164157"/>
            <a:ext cx="6766560"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350"/>
              <a:buFont typeface="Arial"/>
              <a:buNone/>
            </a:pPr>
            <a:r>
              <a:rPr lang="en-US" sz="2350" b="1" i="0" u="none" strike="noStrike" cap="none">
                <a:solidFill>
                  <a:schemeClr val="dk2"/>
                </a:solidFill>
                <a:latin typeface="Open Sans ExtraBold"/>
                <a:ea typeface="Open Sans ExtraBold"/>
                <a:cs typeface="Open Sans ExtraBold"/>
                <a:sym typeface="Open Sans ExtraBold"/>
              </a:rPr>
              <a:t>2025 Cradle to Career Network Convening</a:t>
            </a:r>
            <a:endParaRPr sz="1400" b="0" i="0" u="none" strike="noStrike" cap="none">
              <a:solidFill>
                <a:srgbClr val="000000"/>
              </a:solidFill>
              <a:latin typeface="Arial"/>
              <a:ea typeface="Arial"/>
              <a:cs typeface="Arial"/>
              <a:sym typeface="Arial"/>
            </a:endParaRPr>
          </a:p>
        </p:txBody>
      </p:sp>
      <p:pic>
        <p:nvPicPr>
          <p:cNvPr id="265" name="Google Shape;265;p37" descr="A black and orange logo&#10;&#10;Description automatically generated"/>
          <p:cNvPicPr preferRelativeResize="0"/>
          <p:nvPr/>
        </p:nvPicPr>
        <p:blipFill rotWithShape="1">
          <a:blip r:embed="rId3">
            <a:alphaModFix/>
          </a:blip>
          <a:srcRect/>
          <a:stretch/>
        </p:blipFill>
        <p:spPr>
          <a:xfrm>
            <a:off x="240379" y="223633"/>
            <a:ext cx="2157905" cy="340910"/>
          </a:xfrm>
          <a:prstGeom prst="rect">
            <a:avLst/>
          </a:prstGeom>
          <a:noFill/>
          <a:ln>
            <a:noFill/>
          </a:ln>
        </p:spPr>
      </p:pic>
      <p:sp>
        <p:nvSpPr>
          <p:cNvPr id="266" name="Google Shape;266;p37"/>
          <p:cNvSpPr txBox="1">
            <a:spLocks noGrp="1"/>
          </p:cNvSpPr>
          <p:nvPr>
            <p:ph type="ctrTitle"/>
          </p:nvPr>
        </p:nvSpPr>
        <p:spPr>
          <a:xfrm>
            <a:off x="457200" y="1005102"/>
            <a:ext cx="8229600" cy="1211793"/>
          </a:xfrm>
          <a:prstGeom prst="rect">
            <a:avLst/>
          </a:prstGeom>
          <a:noFill/>
          <a:ln>
            <a:noFill/>
          </a:ln>
        </p:spPr>
        <p:txBody>
          <a:bodyPr spcFirstLastPara="1" wrap="square" lIns="91425" tIns="45700" rIns="91425" bIns="45700" anchor="b" anchorCtr="0">
            <a:normAutofit/>
          </a:bodyPr>
          <a:lstStyle>
            <a:lvl1pPr lvl="0" algn="ctr">
              <a:lnSpc>
                <a:spcPct val="80000"/>
              </a:lnSpc>
              <a:spcBef>
                <a:spcPts val="0"/>
              </a:spcBef>
              <a:spcAft>
                <a:spcPts val="0"/>
              </a:spcAft>
              <a:buClr>
                <a:schemeClr val="dk2"/>
              </a:buClr>
              <a:buSzPts val="4500"/>
              <a:buFont typeface="Open Sans ExtraBold"/>
              <a:buNone/>
              <a:defRPr sz="4500" b="1" i="0">
                <a:solidFill>
                  <a:schemeClr val="dk2"/>
                </a:solidFill>
                <a:latin typeface="Open Sans ExtraBold"/>
                <a:ea typeface="Open Sans ExtraBold"/>
                <a:cs typeface="Open Sans ExtraBold"/>
                <a:sym typeface="Open Sans ExtraBold"/>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7" name="Google Shape;267;p37"/>
          <p:cNvSpPr/>
          <p:nvPr/>
        </p:nvSpPr>
        <p:spPr>
          <a:xfrm>
            <a:off x="457200" y="2421035"/>
            <a:ext cx="8250564" cy="639393"/>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Open Sans"/>
              <a:ea typeface="Open Sans"/>
              <a:cs typeface="Open Sans"/>
              <a:sym typeface="Open Sans"/>
            </a:endParaRPr>
          </a:p>
        </p:txBody>
      </p:sp>
      <p:sp>
        <p:nvSpPr>
          <p:cNvPr id="268" name="Google Shape;268;p37"/>
          <p:cNvSpPr txBox="1">
            <a:spLocks noGrp="1"/>
          </p:cNvSpPr>
          <p:nvPr>
            <p:ph type="subTitle" idx="1"/>
          </p:nvPr>
        </p:nvSpPr>
        <p:spPr>
          <a:xfrm>
            <a:off x="457199" y="2432087"/>
            <a:ext cx="8229599" cy="609398"/>
          </a:xfrm>
          <a:prstGeom prst="rect">
            <a:avLst/>
          </a:prstGeom>
          <a:noFill/>
          <a:ln>
            <a:noFill/>
          </a:ln>
        </p:spPr>
        <p:txBody>
          <a:bodyPr spcFirstLastPara="1" wrap="square" lIns="137150" tIns="137150" rIns="137150" bIns="137150" anchor="ctr" anchorCtr="0">
            <a:spAutoFit/>
          </a:bodyPr>
          <a:lstStyle>
            <a:lvl1pPr lvl="0" algn="ctr">
              <a:lnSpc>
                <a:spcPct val="90000"/>
              </a:lnSpc>
              <a:spcBef>
                <a:spcPts val="750"/>
              </a:spcBef>
              <a:spcAft>
                <a:spcPts val="0"/>
              </a:spcAft>
              <a:buClr>
                <a:schemeClr val="accent4"/>
              </a:buClr>
              <a:buSzPts val="2400"/>
              <a:buChar char="•"/>
              <a:defRPr sz="2400" b="1" i="0">
                <a:solidFill>
                  <a:schemeClr val="accent4"/>
                </a:solidFill>
                <a:latin typeface="Open Sans ExtraBold"/>
                <a:ea typeface="Open Sans ExtraBold"/>
                <a:cs typeface="Open Sans ExtraBold"/>
                <a:sym typeface="Open Sans ExtraBold"/>
              </a:defRPr>
            </a:lvl1pPr>
            <a:lvl2pPr lvl="1" algn="l">
              <a:lnSpc>
                <a:spcPct val="90000"/>
              </a:lnSpc>
              <a:spcBef>
                <a:spcPts val="375"/>
              </a:spcBef>
              <a:spcAft>
                <a:spcPts val="0"/>
              </a:spcAft>
              <a:buClr>
                <a:schemeClr val="dk1"/>
              </a:buClr>
              <a:buSzPts val="1800"/>
              <a:buChar char="•"/>
              <a:defRPr/>
            </a:lvl2pPr>
            <a:lvl3pPr lvl="2" algn="l">
              <a:lnSpc>
                <a:spcPct val="90000"/>
              </a:lnSpc>
              <a:spcBef>
                <a:spcPts val="375"/>
              </a:spcBef>
              <a:spcAft>
                <a:spcPts val="0"/>
              </a:spcAft>
              <a:buClr>
                <a:schemeClr val="dk1"/>
              </a:buClr>
              <a:buSzPts val="1800"/>
              <a:buChar char="•"/>
              <a:defRPr/>
            </a:lvl3pPr>
            <a:lvl4pPr lvl="3" algn="l">
              <a:lnSpc>
                <a:spcPct val="90000"/>
              </a:lnSpc>
              <a:spcBef>
                <a:spcPts val="375"/>
              </a:spcBef>
              <a:spcAft>
                <a:spcPts val="0"/>
              </a:spcAft>
              <a:buClr>
                <a:schemeClr val="dk1"/>
              </a:buClr>
              <a:buSzPts val="1800"/>
              <a:buChar char="•"/>
              <a:defRPr/>
            </a:lvl4pPr>
            <a:lvl5pPr lvl="4" algn="l">
              <a:lnSpc>
                <a:spcPct val="90000"/>
              </a:lnSpc>
              <a:spcBef>
                <a:spcPts val="375"/>
              </a:spcBef>
              <a:spcAft>
                <a:spcPts val="0"/>
              </a:spcAft>
              <a:buClr>
                <a:schemeClr val="dk1"/>
              </a:buClr>
              <a:buSzPts val="1800"/>
              <a:buChar char="•"/>
              <a:defRPr/>
            </a:lvl5pPr>
            <a:lvl6pPr lvl="5" algn="l">
              <a:lnSpc>
                <a:spcPct val="90000"/>
              </a:lnSpc>
              <a:spcBef>
                <a:spcPts val="375"/>
              </a:spcBef>
              <a:spcAft>
                <a:spcPts val="0"/>
              </a:spcAft>
              <a:buClr>
                <a:schemeClr val="dk1"/>
              </a:buClr>
              <a:buSzPts val="1800"/>
              <a:buChar char="•"/>
              <a:defRPr/>
            </a:lvl6pPr>
            <a:lvl7pPr lvl="6" algn="l">
              <a:lnSpc>
                <a:spcPct val="90000"/>
              </a:lnSpc>
              <a:spcBef>
                <a:spcPts val="375"/>
              </a:spcBef>
              <a:spcAft>
                <a:spcPts val="0"/>
              </a:spcAft>
              <a:buClr>
                <a:schemeClr val="dk1"/>
              </a:buClr>
              <a:buSzPts val="1800"/>
              <a:buChar char="•"/>
              <a:defRPr/>
            </a:lvl7pPr>
            <a:lvl8pPr lvl="7" algn="l">
              <a:lnSpc>
                <a:spcPct val="90000"/>
              </a:lnSpc>
              <a:spcBef>
                <a:spcPts val="375"/>
              </a:spcBef>
              <a:spcAft>
                <a:spcPts val="0"/>
              </a:spcAft>
              <a:buClr>
                <a:schemeClr val="dk1"/>
              </a:buClr>
              <a:buSzPts val="1800"/>
              <a:buChar char="•"/>
              <a:defRPr/>
            </a:lvl8pPr>
            <a:lvl9pPr lvl="8" algn="l">
              <a:lnSpc>
                <a:spcPct val="90000"/>
              </a:lnSpc>
              <a:spcBef>
                <a:spcPts val="375"/>
              </a:spcBef>
              <a:spcAft>
                <a:spcPts val="0"/>
              </a:spcAft>
              <a:buClr>
                <a:schemeClr val="dk1"/>
              </a:buClr>
              <a:buSzPts val="1800"/>
              <a:buChar char="•"/>
              <a:defRPr/>
            </a:lvl9pPr>
          </a:lstStyle>
          <a:p>
            <a:endParaRPr/>
          </a:p>
        </p:txBody>
      </p:sp>
      <p:sp>
        <p:nvSpPr>
          <p:cNvPr id="269" name="Google Shape;269;p37"/>
          <p:cNvSpPr/>
          <p:nvPr/>
        </p:nvSpPr>
        <p:spPr>
          <a:xfrm>
            <a:off x="0" y="4146158"/>
            <a:ext cx="9144000" cy="997342"/>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Open Sans"/>
              <a:ea typeface="Open Sans"/>
              <a:cs typeface="Open Sans"/>
              <a:sym typeface="Open Sans"/>
            </a:endParaRPr>
          </a:p>
        </p:txBody>
      </p:sp>
      <p:pic>
        <p:nvPicPr>
          <p:cNvPr id="270" name="Google Shape;270;p37" descr="A blue arrows pointing up and pointing up&#10;&#10;AI-generated content may be incorrect."/>
          <p:cNvPicPr preferRelativeResize="0"/>
          <p:nvPr/>
        </p:nvPicPr>
        <p:blipFill rotWithShape="1">
          <a:blip r:embed="rId4">
            <a:alphaModFix/>
          </a:blip>
          <a:srcRect/>
          <a:stretch/>
        </p:blipFill>
        <p:spPr>
          <a:xfrm>
            <a:off x="-2" y="3712215"/>
            <a:ext cx="9144000" cy="581384"/>
          </a:xfrm>
          <a:prstGeom prst="rect">
            <a:avLst/>
          </a:prstGeom>
          <a:noFill/>
          <a:ln>
            <a:noFill/>
          </a:ln>
        </p:spPr>
      </p:pic>
      <p:sp>
        <p:nvSpPr>
          <p:cNvPr id="271" name="Google Shape;271;p37"/>
          <p:cNvSpPr/>
          <p:nvPr/>
        </p:nvSpPr>
        <p:spPr>
          <a:xfrm>
            <a:off x="7830849" y="4682620"/>
            <a:ext cx="1120346" cy="256032"/>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900"/>
              <a:buFont typeface="Open Sans ExtraBold"/>
              <a:buNone/>
            </a:pPr>
            <a:r>
              <a:rPr lang="en-US" sz="900" b="1" i="0" u="none" strike="noStrike" cap="none">
                <a:solidFill>
                  <a:schemeClr val="lt1"/>
                </a:solidFill>
                <a:latin typeface="Open Sans ExtraBold"/>
                <a:ea typeface="Open Sans ExtraBold"/>
                <a:cs typeface="Open Sans ExtraBold"/>
                <a:sym typeface="Open Sans ExtraBold"/>
              </a:rPr>
              <a:t>#ConveneC2C</a:t>
            </a:r>
            <a:endParaRPr sz="900" b="1" i="0" u="none" strike="noStrike" cap="none">
              <a:solidFill>
                <a:schemeClr val="lt1"/>
              </a:solidFill>
              <a:latin typeface="Open Sans ExtraBold"/>
              <a:ea typeface="Open Sans ExtraBold"/>
              <a:cs typeface="Open Sans ExtraBold"/>
              <a:sym typeface="Open Sans ExtraBold"/>
            </a:endParaRPr>
          </a:p>
        </p:txBody>
      </p:sp>
      <p:sp>
        <p:nvSpPr>
          <p:cNvPr id="272" name="Google Shape;272;p37"/>
          <p:cNvSpPr txBox="1"/>
          <p:nvPr/>
        </p:nvSpPr>
        <p:spPr>
          <a:xfrm>
            <a:off x="7373073" y="4958492"/>
            <a:ext cx="1463324" cy="76944"/>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chemeClr val="lt1"/>
              </a:buClr>
              <a:buSzPts val="500"/>
              <a:buFont typeface="Open Sans SemiBold"/>
              <a:buNone/>
            </a:pPr>
            <a:r>
              <a:rPr lang="en-US" sz="500" b="0" i="0" u="none" strike="noStrike" cap="none">
                <a:solidFill>
                  <a:schemeClr val="lt1"/>
                </a:solidFill>
                <a:latin typeface="Open Sans SemiBold"/>
                <a:ea typeface="Open Sans SemiBold"/>
                <a:cs typeface="Open Sans SemiBold"/>
                <a:sym typeface="Open Sans SemiBold"/>
              </a:rPr>
              <a:t>© 2025. StriveTogether, Inc. All rights reserved.</a:t>
            </a:r>
            <a:endParaRPr sz="1400" b="0" i="0" u="none" strike="noStrike" cap="none">
              <a:solidFill>
                <a:srgbClr val="000000"/>
              </a:solidFill>
              <a:latin typeface="Arial"/>
              <a:ea typeface="Arial"/>
              <a:cs typeface="Arial"/>
              <a:sym typeface="Arial"/>
            </a:endParaRPr>
          </a:p>
        </p:txBody>
      </p:sp>
      <p:pic>
        <p:nvPicPr>
          <p:cNvPr id="273" name="Google Shape;273;p37" descr="A blue and orange sign with white text&#10;&#10;AI-generated content may be incorrect."/>
          <p:cNvPicPr preferRelativeResize="0"/>
          <p:nvPr/>
        </p:nvPicPr>
        <p:blipFill rotWithShape="1">
          <a:blip r:embed="rId5">
            <a:alphaModFix/>
          </a:blip>
          <a:srcRect/>
          <a:stretch/>
        </p:blipFill>
        <p:spPr>
          <a:xfrm>
            <a:off x="229345" y="4441040"/>
            <a:ext cx="1714254" cy="476537"/>
          </a:xfrm>
          <a:prstGeom prst="rect">
            <a:avLst/>
          </a:prstGeom>
          <a:noFill/>
          <a:ln>
            <a:noFill/>
          </a:ln>
        </p:spPr>
      </p:pic>
      <p:pic>
        <p:nvPicPr>
          <p:cNvPr id="274" name="Google Shape;274;p37" descr="A white number on a black background&#10;&#10;AI-generated content may be incorrect."/>
          <p:cNvPicPr preferRelativeResize="0"/>
          <p:nvPr/>
        </p:nvPicPr>
        <p:blipFill rotWithShape="1">
          <a:blip r:embed="rId6">
            <a:alphaModFix/>
          </a:blip>
          <a:srcRect/>
          <a:stretch/>
        </p:blipFill>
        <p:spPr>
          <a:xfrm>
            <a:off x="2039037" y="4690983"/>
            <a:ext cx="2945704" cy="230832"/>
          </a:xfrm>
          <a:prstGeom prst="rect">
            <a:avLst/>
          </a:prstGeom>
          <a:noFill/>
          <a:ln>
            <a:noFill/>
          </a:ln>
        </p:spPr>
      </p:pic>
    </p:spTree>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Slide_Arrow Row_GreyArrows">
  <p:cSld name="Title Slide_Arrow Row_GreyArrows">
    <p:spTree>
      <p:nvGrpSpPr>
        <p:cNvPr id="1" name="Shape 275"/>
        <p:cNvGrpSpPr/>
        <p:nvPr/>
      </p:nvGrpSpPr>
      <p:grpSpPr>
        <a:xfrm>
          <a:off x="0" y="0"/>
          <a:ext cx="0" cy="0"/>
          <a:chOff x="0" y="0"/>
          <a:chExt cx="0" cy="0"/>
        </a:xfrm>
      </p:grpSpPr>
      <p:pic>
        <p:nvPicPr>
          <p:cNvPr id="276" name="Google Shape;276;p38" descr="A blue background with arrows&#10;&#10;AI-generated content may be incorrect."/>
          <p:cNvPicPr preferRelativeResize="0"/>
          <p:nvPr/>
        </p:nvPicPr>
        <p:blipFill rotWithShape="1">
          <a:blip r:embed="rId2">
            <a:alphaModFix/>
          </a:blip>
          <a:srcRect/>
          <a:stretch/>
        </p:blipFill>
        <p:spPr>
          <a:xfrm>
            <a:off x="0" y="0"/>
            <a:ext cx="9144000" cy="5143500"/>
          </a:xfrm>
          <a:prstGeom prst="rect">
            <a:avLst/>
          </a:prstGeom>
          <a:noFill/>
          <a:ln>
            <a:noFill/>
          </a:ln>
        </p:spPr>
      </p:pic>
      <p:sp>
        <p:nvSpPr>
          <p:cNvPr id="277" name="Google Shape;277;p38"/>
          <p:cNvSpPr/>
          <p:nvPr/>
        </p:nvSpPr>
        <p:spPr>
          <a:xfrm>
            <a:off x="457200" y="2421035"/>
            <a:ext cx="8250564" cy="639393"/>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Open Sans"/>
              <a:ea typeface="Open Sans"/>
              <a:cs typeface="Open Sans"/>
              <a:sym typeface="Open Sans"/>
            </a:endParaRPr>
          </a:p>
        </p:txBody>
      </p:sp>
      <p:sp>
        <p:nvSpPr>
          <p:cNvPr id="278" name="Google Shape;278;p38"/>
          <p:cNvSpPr txBox="1">
            <a:spLocks noGrp="1"/>
          </p:cNvSpPr>
          <p:nvPr>
            <p:ph type="ctrTitle"/>
          </p:nvPr>
        </p:nvSpPr>
        <p:spPr>
          <a:xfrm>
            <a:off x="457200" y="1005102"/>
            <a:ext cx="8229600" cy="1211793"/>
          </a:xfrm>
          <a:prstGeom prst="rect">
            <a:avLst/>
          </a:prstGeom>
          <a:noFill/>
          <a:ln>
            <a:noFill/>
          </a:ln>
        </p:spPr>
        <p:txBody>
          <a:bodyPr spcFirstLastPara="1" wrap="square" lIns="91425" tIns="45700" rIns="91425" bIns="45700" anchor="b" anchorCtr="0">
            <a:normAutofit/>
          </a:bodyPr>
          <a:lstStyle>
            <a:lvl1pPr lvl="0" algn="ctr">
              <a:lnSpc>
                <a:spcPct val="80000"/>
              </a:lnSpc>
              <a:spcBef>
                <a:spcPts val="0"/>
              </a:spcBef>
              <a:spcAft>
                <a:spcPts val="0"/>
              </a:spcAft>
              <a:buClr>
                <a:schemeClr val="lt1"/>
              </a:buClr>
              <a:buSzPts val="4500"/>
              <a:buFont typeface="Open Sans ExtraBold"/>
              <a:buNone/>
              <a:defRPr sz="4500" b="1" i="0">
                <a:solidFill>
                  <a:schemeClr val="lt1"/>
                </a:solidFill>
                <a:latin typeface="Open Sans ExtraBold"/>
                <a:ea typeface="Open Sans ExtraBold"/>
                <a:cs typeface="Open Sans ExtraBold"/>
                <a:sym typeface="Open Sans ExtraBold"/>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9" name="Google Shape;279;p38"/>
          <p:cNvSpPr txBox="1">
            <a:spLocks noGrp="1"/>
          </p:cNvSpPr>
          <p:nvPr>
            <p:ph type="subTitle" idx="1"/>
          </p:nvPr>
        </p:nvSpPr>
        <p:spPr>
          <a:xfrm>
            <a:off x="457199" y="2432087"/>
            <a:ext cx="8229599" cy="609398"/>
          </a:xfrm>
          <a:prstGeom prst="rect">
            <a:avLst/>
          </a:prstGeom>
          <a:noFill/>
          <a:ln>
            <a:noFill/>
          </a:ln>
        </p:spPr>
        <p:txBody>
          <a:bodyPr spcFirstLastPara="1" wrap="square" lIns="137150" tIns="137150" rIns="137150" bIns="137150" anchor="ctr" anchorCtr="0">
            <a:spAutoFit/>
          </a:bodyPr>
          <a:lstStyle>
            <a:lvl1pPr lvl="0" algn="ctr">
              <a:lnSpc>
                <a:spcPct val="90000"/>
              </a:lnSpc>
              <a:spcBef>
                <a:spcPts val="750"/>
              </a:spcBef>
              <a:spcAft>
                <a:spcPts val="0"/>
              </a:spcAft>
              <a:buClr>
                <a:schemeClr val="accent4"/>
              </a:buClr>
              <a:buSzPts val="2400"/>
              <a:buChar char="•"/>
              <a:defRPr sz="2400" b="1" i="0">
                <a:solidFill>
                  <a:schemeClr val="accent4"/>
                </a:solidFill>
                <a:latin typeface="Open Sans ExtraBold"/>
                <a:ea typeface="Open Sans ExtraBold"/>
                <a:cs typeface="Open Sans ExtraBold"/>
                <a:sym typeface="Open Sans ExtraBold"/>
              </a:defRPr>
            </a:lvl1pPr>
            <a:lvl2pPr lvl="1" algn="l">
              <a:lnSpc>
                <a:spcPct val="90000"/>
              </a:lnSpc>
              <a:spcBef>
                <a:spcPts val="375"/>
              </a:spcBef>
              <a:spcAft>
                <a:spcPts val="0"/>
              </a:spcAft>
              <a:buClr>
                <a:schemeClr val="dk1"/>
              </a:buClr>
              <a:buSzPts val="1800"/>
              <a:buChar char="•"/>
              <a:defRPr/>
            </a:lvl2pPr>
            <a:lvl3pPr lvl="2" algn="l">
              <a:lnSpc>
                <a:spcPct val="90000"/>
              </a:lnSpc>
              <a:spcBef>
                <a:spcPts val="375"/>
              </a:spcBef>
              <a:spcAft>
                <a:spcPts val="0"/>
              </a:spcAft>
              <a:buClr>
                <a:schemeClr val="dk1"/>
              </a:buClr>
              <a:buSzPts val="1800"/>
              <a:buChar char="•"/>
              <a:defRPr/>
            </a:lvl3pPr>
            <a:lvl4pPr lvl="3" algn="l">
              <a:lnSpc>
                <a:spcPct val="90000"/>
              </a:lnSpc>
              <a:spcBef>
                <a:spcPts val="375"/>
              </a:spcBef>
              <a:spcAft>
                <a:spcPts val="0"/>
              </a:spcAft>
              <a:buClr>
                <a:schemeClr val="dk1"/>
              </a:buClr>
              <a:buSzPts val="1800"/>
              <a:buChar char="•"/>
              <a:defRPr/>
            </a:lvl4pPr>
            <a:lvl5pPr lvl="4" algn="l">
              <a:lnSpc>
                <a:spcPct val="90000"/>
              </a:lnSpc>
              <a:spcBef>
                <a:spcPts val="375"/>
              </a:spcBef>
              <a:spcAft>
                <a:spcPts val="0"/>
              </a:spcAft>
              <a:buClr>
                <a:schemeClr val="dk1"/>
              </a:buClr>
              <a:buSzPts val="1800"/>
              <a:buChar char="•"/>
              <a:defRPr/>
            </a:lvl5pPr>
            <a:lvl6pPr lvl="5" algn="l">
              <a:lnSpc>
                <a:spcPct val="90000"/>
              </a:lnSpc>
              <a:spcBef>
                <a:spcPts val="375"/>
              </a:spcBef>
              <a:spcAft>
                <a:spcPts val="0"/>
              </a:spcAft>
              <a:buClr>
                <a:schemeClr val="dk1"/>
              </a:buClr>
              <a:buSzPts val="1800"/>
              <a:buChar char="•"/>
              <a:defRPr/>
            </a:lvl6pPr>
            <a:lvl7pPr lvl="6" algn="l">
              <a:lnSpc>
                <a:spcPct val="90000"/>
              </a:lnSpc>
              <a:spcBef>
                <a:spcPts val="375"/>
              </a:spcBef>
              <a:spcAft>
                <a:spcPts val="0"/>
              </a:spcAft>
              <a:buClr>
                <a:schemeClr val="dk1"/>
              </a:buClr>
              <a:buSzPts val="1800"/>
              <a:buChar char="•"/>
              <a:defRPr/>
            </a:lvl7pPr>
            <a:lvl8pPr lvl="7" algn="l">
              <a:lnSpc>
                <a:spcPct val="90000"/>
              </a:lnSpc>
              <a:spcBef>
                <a:spcPts val="375"/>
              </a:spcBef>
              <a:spcAft>
                <a:spcPts val="0"/>
              </a:spcAft>
              <a:buClr>
                <a:schemeClr val="dk1"/>
              </a:buClr>
              <a:buSzPts val="1800"/>
              <a:buChar char="•"/>
              <a:defRPr/>
            </a:lvl8pPr>
            <a:lvl9pPr lvl="8" algn="l">
              <a:lnSpc>
                <a:spcPct val="90000"/>
              </a:lnSpc>
              <a:spcBef>
                <a:spcPts val="375"/>
              </a:spcBef>
              <a:spcAft>
                <a:spcPts val="0"/>
              </a:spcAft>
              <a:buClr>
                <a:schemeClr val="dk1"/>
              </a:buClr>
              <a:buSzPts val="1800"/>
              <a:buChar char="•"/>
              <a:defRPr/>
            </a:lvl9pPr>
          </a:lstStyle>
          <a:p>
            <a:endParaRPr/>
          </a:p>
        </p:txBody>
      </p:sp>
      <p:pic>
        <p:nvPicPr>
          <p:cNvPr id="280" name="Google Shape;280;p38" descr="A black and white logo&#10;&#10;AI-generated content may be incorrect."/>
          <p:cNvPicPr preferRelativeResize="0"/>
          <p:nvPr/>
        </p:nvPicPr>
        <p:blipFill rotWithShape="1">
          <a:blip r:embed="rId3">
            <a:alphaModFix/>
          </a:blip>
          <a:srcRect/>
          <a:stretch/>
        </p:blipFill>
        <p:spPr>
          <a:xfrm>
            <a:off x="242391" y="249718"/>
            <a:ext cx="2135050" cy="288740"/>
          </a:xfrm>
          <a:prstGeom prst="rect">
            <a:avLst/>
          </a:prstGeom>
          <a:noFill/>
          <a:ln>
            <a:noFill/>
          </a:ln>
        </p:spPr>
      </p:pic>
      <p:sp>
        <p:nvSpPr>
          <p:cNvPr id="281" name="Google Shape;281;p38"/>
          <p:cNvSpPr txBox="1"/>
          <p:nvPr/>
        </p:nvSpPr>
        <p:spPr>
          <a:xfrm>
            <a:off x="2377440" y="164157"/>
            <a:ext cx="6766560" cy="45397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350"/>
              <a:buFont typeface="Arial"/>
              <a:buNone/>
            </a:pPr>
            <a:r>
              <a:rPr lang="en-US" sz="2350" b="1" i="0" u="none" strike="noStrike" cap="none">
                <a:solidFill>
                  <a:schemeClr val="lt1"/>
                </a:solidFill>
                <a:latin typeface="Open Sans ExtraBold"/>
                <a:ea typeface="Open Sans ExtraBold"/>
                <a:cs typeface="Open Sans ExtraBold"/>
                <a:sym typeface="Open Sans ExtraBold"/>
              </a:rPr>
              <a:t>2025 Cradle to Career Network Convening</a:t>
            </a:r>
            <a:endParaRPr sz="1400" b="0" i="0" u="none" strike="noStrike" cap="none">
              <a:solidFill>
                <a:srgbClr val="000000"/>
              </a:solidFill>
              <a:latin typeface="Arial"/>
              <a:ea typeface="Arial"/>
              <a:cs typeface="Arial"/>
              <a:sym typeface="Arial"/>
            </a:endParaRPr>
          </a:p>
        </p:txBody>
      </p:sp>
      <p:sp>
        <p:nvSpPr>
          <p:cNvPr id="282" name="Google Shape;282;p38"/>
          <p:cNvSpPr/>
          <p:nvPr/>
        </p:nvSpPr>
        <p:spPr>
          <a:xfrm rot="10800000" flipH="1">
            <a:off x="0" y="4146158"/>
            <a:ext cx="9164170" cy="997341"/>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Open Sans"/>
              <a:ea typeface="Open Sans"/>
              <a:cs typeface="Open Sans"/>
              <a:sym typeface="Open Sans"/>
            </a:endParaRPr>
          </a:p>
        </p:txBody>
      </p:sp>
      <p:sp>
        <p:nvSpPr>
          <p:cNvPr id="283" name="Google Shape;283;p38"/>
          <p:cNvSpPr txBox="1"/>
          <p:nvPr/>
        </p:nvSpPr>
        <p:spPr>
          <a:xfrm>
            <a:off x="7373073" y="4958492"/>
            <a:ext cx="1463324" cy="76944"/>
          </a:xfrm>
          <a:prstGeom prst="rect">
            <a:avLst/>
          </a:prstGeom>
          <a:solidFill>
            <a:schemeClr val="lt1"/>
          </a:solid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chemeClr val="dk2"/>
              </a:buClr>
              <a:buSzPts val="500"/>
              <a:buFont typeface="Open Sans SemiBold"/>
              <a:buNone/>
            </a:pPr>
            <a:r>
              <a:rPr lang="en-US" sz="500" b="0" i="0" u="none" strike="noStrike" cap="none">
                <a:solidFill>
                  <a:schemeClr val="dk2"/>
                </a:solidFill>
                <a:latin typeface="Open Sans SemiBold"/>
                <a:ea typeface="Open Sans SemiBold"/>
                <a:cs typeface="Open Sans SemiBold"/>
                <a:sym typeface="Open Sans SemiBold"/>
              </a:rPr>
              <a:t>© 2025. StriveTogether, Inc. All rights reserved.</a:t>
            </a:r>
            <a:endParaRPr sz="1400" b="0" i="0" u="none" strike="noStrike" cap="none">
              <a:solidFill>
                <a:srgbClr val="000000"/>
              </a:solidFill>
              <a:latin typeface="Arial"/>
              <a:ea typeface="Arial"/>
              <a:cs typeface="Arial"/>
              <a:sym typeface="Arial"/>
            </a:endParaRPr>
          </a:p>
        </p:txBody>
      </p:sp>
      <p:grpSp>
        <p:nvGrpSpPr>
          <p:cNvPr id="284" name="Google Shape;284;p38"/>
          <p:cNvGrpSpPr/>
          <p:nvPr/>
        </p:nvGrpSpPr>
        <p:grpSpPr>
          <a:xfrm>
            <a:off x="232033" y="4438772"/>
            <a:ext cx="4752708" cy="482753"/>
            <a:chOff x="232033" y="4438772"/>
            <a:chExt cx="4752708" cy="482753"/>
          </a:xfrm>
        </p:grpSpPr>
        <p:pic>
          <p:nvPicPr>
            <p:cNvPr id="285" name="Google Shape;285;p38" descr="A close up of a logo&#10;&#10;AI-generated content may be incorrect."/>
            <p:cNvPicPr preferRelativeResize="0"/>
            <p:nvPr/>
          </p:nvPicPr>
          <p:blipFill rotWithShape="1">
            <a:blip r:embed="rId4">
              <a:alphaModFix/>
            </a:blip>
            <a:srcRect/>
            <a:stretch/>
          </p:blipFill>
          <p:spPr>
            <a:xfrm>
              <a:off x="232033" y="4438772"/>
              <a:ext cx="1706161" cy="474287"/>
            </a:xfrm>
            <a:prstGeom prst="rect">
              <a:avLst/>
            </a:prstGeom>
            <a:noFill/>
            <a:ln>
              <a:noFill/>
            </a:ln>
          </p:spPr>
        </p:pic>
        <p:pic>
          <p:nvPicPr>
            <p:cNvPr id="286" name="Google Shape;286;p38" descr="A number on a black background&#10;&#10;AI-generated content may be incorrect."/>
            <p:cNvPicPr preferRelativeResize="0"/>
            <p:nvPr/>
          </p:nvPicPr>
          <p:blipFill rotWithShape="1">
            <a:blip r:embed="rId5">
              <a:alphaModFix/>
            </a:blip>
            <a:srcRect/>
            <a:stretch/>
          </p:blipFill>
          <p:spPr>
            <a:xfrm>
              <a:off x="2042738" y="4690983"/>
              <a:ext cx="2942003" cy="230542"/>
            </a:xfrm>
            <a:prstGeom prst="rect">
              <a:avLst/>
            </a:prstGeom>
            <a:noFill/>
            <a:ln>
              <a:noFill/>
            </a:ln>
          </p:spPr>
        </p:pic>
      </p:grpSp>
      <p:pic>
        <p:nvPicPr>
          <p:cNvPr id="287" name="Google Shape;287;p38" descr="A blue arrows pointing up and pointing up&#10;&#10;AI-generated content may be incorrect."/>
          <p:cNvPicPr preferRelativeResize="0"/>
          <p:nvPr/>
        </p:nvPicPr>
        <p:blipFill rotWithShape="1">
          <a:blip r:embed="rId6">
            <a:alphaModFix/>
          </a:blip>
          <a:srcRect/>
          <a:stretch/>
        </p:blipFill>
        <p:spPr>
          <a:xfrm>
            <a:off x="-2" y="3712141"/>
            <a:ext cx="9144000" cy="581384"/>
          </a:xfrm>
          <a:prstGeom prst="rect">
            <a:avLst/>
          </a:prstGeom>
          <a:noFill/>
          <a:ln>
            <a:noFill/>
          </a:ln>
        </p:spPr>
      </p:pic>
      <p:sp>
        <p:nvSpPr>
          <p:cNvPr id="288" name="Google Shape;288;p38"/>
          <p:cNvSpPr/>
          <p:nvPr/>
        </p:nvSpPr>
        <p:spPr>
          <a:xfrm>
            <a:off x="7830849" y="4682620"/>
            <a:ext cx="1120346" cy="256032"/>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243745"/>
              </a:buClr>
              <a:buSzPts val="900"/>
              <a:buFont typeface="Open Sans ExtraBold"/>
              <a:buNone/>
            </a:pPr>
            <a:r>
              <a:rPr lang="en-US" sz="900" b="1" i="0" u="none" strike="noStrike" cap="none">
                <a:solidFill>
                  <a:srgbClr val="243745"/>
                </a:solidFill>
                <a:latin typeface="Open Sans ExtraBold"/>
                <a:ea typeface="Open Sans ExtraBold"/>
                <a:cs typeface="Open Sans ExtraBold"/>
                <a:sym typeface="Open Sans ExtraBold"/>
              </a:rPr>
              <a:t>#ConveneC2C</a:t>
            </a:r>
            <a:endParaRPr sz="900" b="1" i="0" u="none" strike="noStrike" cap="none">
              <a:solidFill>
                <a:srgbClr val="243745"/>
              </a:solidFill>
              <a:latin typeface="Open Sans ExtraBold"/>
              <a:ea typeface="Open Sans ExtraBold"/>
              <a:cs typeface="Open Sans ExtraBold"/>
              <a:sym typeface="Open Sans ExtraBold"/>
            </a:endParaRPr>
          </a:p>
        </p:txBody>
      </p:sp>
    </p:spTree>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Two Speakers_GreyLandscape">
  <p:cSld name="Two Speakers_GreyLandscape">
    <p:bg>
      <p:bgPr>
        <a:solidFill>
          <a:schemeClr val="lt1"/>
        </a:solidFill>
        <a:effectLst/>
      </p:bgPr>
    </p:bg>
    <p:spTree>
      <p:nvGrpSpPr>
        <p:cNvPr id="1" name="Shape 23"/>
        <p:cNvGrpSpPr/>
        <p:nvPr/>
      </p:nvGrpSpPr>
      <p:grpSpPr>
        <a:xfrm>
          <a:off x="0" y="0"/>
          <a:ext cx="0" cy="0"/>
          <a:chOff x="0" y="0"/>
          <a:chExt cx="0" cy="0"/>
        </a:xfrm>
      </p:grpSpPr>
      <p:pic>
        <p:nvPicPr>
          <p:cNvPr id="24" name="Google Shape;24;p21" descr="A city skyline with trees and a river&#10;&#10;AI-generated content may be incorrect."/>
          <p:cNvPicPr preferRelativeResize="0"/>
          <p:nvPr/>
        </p:nvPicPr>
        <p:blipFill rotWithShape="1">
          <a:blip r:embed="rId2">
            <a:alphaModFix/>
          </a:blip>
          <a:srcRect/>
          <a:stretch/>
        </p:blipFill>
        <p:spPr>
          <a:xfrm>
            <a:off x="-3746" y="-9188"/>
            <a:ext cx="9158295" cy="5152687"/>
          </a:xfrm>
          <a:prstGeom prst="rect">
            <a:avLst/>
          </a:prstGeom>
          <a:noFill/>
          <a:ln>
            <a:noFill/>
          </a:ln>
        </p:spPr>
      </p:pic>
      <p:sp>
        <p:nvSpPr>
          <p:cNvPr id="25" name="Google Shape;25;p21"/>
          <p:cNvSpPr/>
          <p:nvPr/>
        </p:nvSpPr>
        <p:spPr>
          <a:xfrm>
            <a:off x="1331068" y="786963"/>
            <a:ext cx="2626768" cy="2724518"/>
          </a:xfrm>
          <a:custGeom>
            <a:avLst/>
            <a:gdLst/>
            <a:ahLst/>
            <a:cxnLst/>
            <a:rect l="l" t="t" r="r" b="b"/>
            <a:pathLst>
              <a:path w="444048" h="445761" extrusionOk="0">
                <a:moveTo>
                  <a:pt x="0" y="0"/>
                </a:moveTo>
                <a:lnTo>
                  <a:pt x="444049" y="0"/>
                </a:lnTo>
                <a:lnTo>
                  <a:pt x="444049" y="445762"/>
                </a:lnTo>
                <a:lnTo>
                  <a:pt x="0" y="445762"/>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Open Sans"/>
              <a:ea typeface="Open Sans"/>
              <a:cs typeface="Open Sans"/>
              <a:sym typeface="Open Sans"/>
            </a:endParaRPr>
          </a:p>
        </p:txBody>
      </p:sp>
      <p:sp>
        <p:nvSpPr>
          <p:cNvPr id="26" name="Google Shape;26;p21"/>
          <p:cNvSpPr/>
          <p:nvPr/>
        </p:nvSpPr>
        <p:spPr>
          <a:xfrm>
            <a:off x="-3746" y="2785959"/>
            <a:ext cx="3967535" cy="1311320"/>
          </a:xfrm>
          <a:prstGeom prst="homePlate">
            <a:avLst>
              <a:gd name="adj" fmla="val 50000"/>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Open Sans"/>
              <a:ea typeface="Open Sans"/>
              <a:cs typeface="Open Sans"/>
              <a:sym typeface="Open Sans"/>
            </a:endParaRPr>
          </a:p>
        </p:txBody>
      </p:sp>
      <p:sp>
        <p:nvSpPr>
          <p:cNvPr id="27" name="Google Shape;27;p21"/>
          <p:cNvSpPr>
            <a:spLocks noGrp="1"/>
          </p:cNvSpPr>
          <p:nvPr>
            <p:ph type="pic" idx="2"/>
          </p:nvPr>
        </p:nvSpPr>
        <p:spPr>
          <a:xfrm>
            <a:off x="1417258" y="860408"/>
            <a:ext cx="2461182" cy="2459831"/>
          </a:xfrm>
          <a:prstGeom prst="rect">
            <a:avLst/>
          </a:prstGeom>
          <a:solidFill>
            <a:schemeClr val="lt1"/>
          </a:solidFill>
          <a:ln>
            <a:noFill/>
          </a:ln>
        </p:spPr>
      </p:sp>
      <p:sp>
        <p:nvSpPr>
          <p:cNvPr id="28" name="Google Shape;28;p21"/>
          <p:cNvSpPr txBox="1"/>
          <p:nvPr/>
        </p:nvSpPr>
        <p:spPr>
          <a:xfrm>
            <a:off x="4609681" y="3385431"/>
            <a:ext cx="3282818" cy="343294"/>
          </a:xfrm>
          <a:prstGeom prst="rect">
            <a:avLst/>
          </a:prstGeom>
          <a:noFill/>
          <a:ln>
            <a:noFill/>
          </a:ln>
        </p:spPr>
        <p:txBody>
          <a:bodyPr spcFirstLastPara="1" wrap="square" lIns="0" tIns="0" rIns="0" bIns="0" anchor="b" anchorCtr="0">
            <a:noAutofit/>
          </a:bodyPr>
          <a:lstStyle/>
          <a:p>
            <a:pPr marL="0" marR="0" lvl="0" indent="0" algn="ctr" rtl="0">
              <a:lnSpc>
                <a:spcPct val="80000"/>
              </a:lnSpc>
              <a:spcBef>
                <a:spcPts val="0"/>
              </a:spcBef>
              <a:spcAft>
                <a:spcPts val="0"/>
              </a:spcAft>
              <a:buClr>
                <a:schemeClr val="lt1"/>
              </a:buClr>
              <a:buSzPts val="2200"/>
              <a:buFont typeface="Open Sans ExtraBold"/>
              <a:buNone/>
            </a:pPr>
            <a:endParaRPr sz="2200" b="1" i="0" u="none" strike="noStrike" cap="none">
              <a:solidFill>
                <a:schemeClr val="lt1"/>
              </a:solidFill>
              <a:latin typeface="Open Sans ExtraBold"/>
              <a:ea typeface="Open Sans ExtraBold"/>
              <a:cs typeface="Open Sans ExtraBold"/>
              <a:sym typeface="Open Sans ExtraBold"/>
            </a:endParaRPr>
          </a:p>
        </p:txBody>
      </p:sp>
      <p:sp>
        <p:nvSpPr>
          <p:cNvPr id="29" name="Google Shape;29;p21"/>
          <p:cNvSpPr txBox="1"/>
          <p:nvPr/>
        </p:nvSpPr>
        <p:spPr>
          <a:xfrm>
            <a:off x="4609681" y="3757424"/>
            <a:ext cx="3282818" cy="378639"/>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lt1"/>
              </a:buClr>
              <a:buSzPts val="1400"/>
              <a:buFont typeface="Arial"/>
              <a:buNone/>
            </a:pPr>
            <a:endParaRPr sz="1400" b="0" i="0" u="none" strike="noStrike" cap="none">
              <a:solidFill>
                <a:schemeClr val="lt1"/>
              </a:solidFill>
              <a:latin typeface="Open Sans"/>
              <a:ea typeface="Open Sans"/>
              <a:cs typeface="Open Sans"/>
              <a:sym typeface="Open Sans"/>
            </a:endParaRPr>
          </a:p>
        </p:txBody>
      </p:sp>
      <p:sp>
        <p:nvSpPr>
          <p:cNvPr id="30" name="Google Shape;30;p21"/>
          <p:cNvSpPr txBox="1"/>
          <p:nvPr/>
        </p:nvSpPr>
        <p:spPr>
          <a:xfrm>
            <a:off x="4720213" y="3385431"/>
            <a:ext cx="3282818" cy="343294"/>
          </a:xfrm>
          <a:prstGeom prst="rect">
            <a:avLst/>
          </a:prstGeom>
          <a:noFill/>
          <a:ln>
            <a:noFill/>
          </a:ln>
        </p:spPr>
        <p:txBody>
          <a:bodyPr spcFirstLastPara="1" wrap="square" lIns="0" tIns="0" rIns="0" bIns="0" anchor="b" anchorCtr="0">
            <a:noAutofit/>
          </a:bodyPr>
          <a:lstStyle/>
          <a:p>
            <a:pPr marL="0" marR="0" lvl="0" indent="0" algn="ctr" rtl="0">
              <a:lnSpc>
                <a:spcPct val="80000"/>
              </a:lnSpc>
              <a:spcBef>
                <a:spcPts val="0"/>
              </a:spcBef>
              <a:spcAft>
                <a:spcPts val="0"/>
              </a:spcAft>
              <a:buClr>
                <a:schemeClr val="lt1"/>
              </a:buClr>
              <a:buSzPts val="2200"/>
              <a:buFont typeface="Open Sans ExtraBold"/>
              <a:buNone/>
            </a:pPr>
            <a:endParaRPr sz="2200" b="1" i="0" u="none" strike="noStrike" cap="none">
              <a:solidFill>
                <a:schemeClr val="lt1"/>
              </a:solidFill>
              <a:latin typeface="Open Sans ExtraBold"/>
              <a:ea typeface="Open Sans ExtraBold"/>
              <a:cs typeface="Open Sans ExtraBold"/>
              <a:sym typeface="Open Sans ExtraBold"/>
            </a:endParaRPr>
          </a:p>
        </p:txBody>
      </p:sp>
      <p:sp>
        <p:nvSpPr>
          <p:cNvPr id="31" name="Google Shape;31;p21"/>
          <p:cNvSpPr txBox="1"/>
          <p:nvPr/>
        </p:nvSpPr>
        <p:spPr>
          <a:xfrm>
            <a:off x="4720213" y="3757424"/>
            <a:ext cx="3282818" cy="378639"/>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lt1"/>
              </a:buClr>
              <a:buSzPts val="1400"/>
              <a:buFont typeface="Arial"/>
              <a:buNone/>
            </a:pPr>
            <a:endParaRPr sz="1400" b="0" i="0" u="none" strike="noStrike" cap="none">
              <a:solidFill>
                <a:schemeClr val="lt1"/>
              </a:solidFill>
              <a:latin typeface="Open Sans"/>
              <a:ea typeface="Open Sans"/>
              <a:cs typeface="Open Sans"/>
              <a:sym typeface="Open Sans"/>
            </a:endParaRPr>
          </a:p>
        </p:txBody>
      </p:sp>
      <p:sp>
        <p:nvSpPr>
          <p:cNvPr id="32" name="Google Shape;32;p21"/>
          <p:cNvSpPr txBox="1"/>
          <p:nvPr/>
        </p:nvSpPr>
        <p:spPr>
          <a:xfrm>
            <a:off x="4659463" y="3283705"/>
            <a:ext cx="2967557" cy="319126"/>
          </a:xfrm>
          <a:prstGeom prst="rect">
            <a:avLst/>
          </a:prstGeom>
          <a:noFill/>
          <a:ln>
            <a:noFill/>
          </a:ln>
        </p:spPr>
        <p:txBody>
          <a:bodyPr spcFirstLastPara="1" wrap="square" lIns="0" tIns="0" rIns="0" bIns="0" anchor="b" anchorCtr="0">
            <a:noAutofit/>
          </a:bodyPr>
          <a:lstStyle/>
          <a:p>
            <a:pPr marL="0" marR="0" lvl="0" indent="0" algn="ctr" rtl="0">
              <a:lnSpc>
                <a:spcPct val="80000"/>
              </a:lnSpc>
              <a:spcBef>
                <a:spcPts val="0"/>
              </a:spcBef>
              <a:spcAft>
                <a:spcPts val="0"/>
              </a:spcAft>
              <a:buClr>
                <a:schemeClr val="lt1"/>
              </a:buClr>
              <a:buSzPts val="2200"/>
              <a:buFont typeface="Open Sans ExtraBold"/>
              <a:buNone/>
            </a:pPr>
            <a:endParaRPr sz="2200" b="1" i="0" u="none" strike="noStrike" cap="none">
              <a:solidFill>
                <a:schemeClr val="lt1"/>
              </a:solidFill>
              <a:latin typeface="Open Sans ExtraBold"/>
              <a:ea typeface="Open Sans ExtraBold"/>
              <a:cs typeface="Open Sans ExtraBold"/>
              <a:sym typeface="Open Sans ExtraBold"/>
            </a:endParaRPr>
          </a:p>
        </p:txBody>
      </p:sp>
      <p:sp>
        <p:nvSpPr>
          <p:cNvPr id="33" name="Google Shape;33;p21"/>
          <p:cNvSpPr txBox="1"/>
          <p:nvPr/>
        </p:nvSpPr>
        <p:spPr>
          <a:xfrm>
            <a:off x="4659463" y="3658186"/>
            <a:ext cx="2967559" cy="351983"/>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lt1"/>
              </a:buClr>
              <a:buSzPts val="1400"/>
              <a:buFont typeface="Arial"/>
              <a:buNone/>
            </a:pPr>
            <a:endParaRPr sz="1400" b="0" i="0" u="none" strike="noStrike" cap="none">
              <a:solidFill>
                <a:schemeClr val="lt1"/>
              </a:solidFill>
              <a:latin typeface="Open Sans"/>
              <a:ea typeface="Open Sans"/>
              <a:cs typeface="Open Sans"/>
              <a:sym typeface="Open Sans"/>
            </a:endParaRPr>
          </a:p>
        </p:txBody>
      </p:sp>
      <p:sp>
        <p:nvSpPr>
          <p:cNvPr id="34" name="Google Shape;34;p21"/>
          <p:cNvSpPr/>
          <p:nvPr/>
        </p:nvSpPr>
        <p:spPr>
          <a:xfrm>
            <a:off x="5684270" y="781803"/>
            <a:ext cx="2626768" cy="2724518"/>
          </a:xfrm>
          <a:custGeom>
            <a:avLst/>
            <a:gdLst/>
            <a:ahLst/>
            <a:cxnLst/>
            <a:rect l="l" t="t" r="r" b="b"/>
            <a:pathLst>
              <a:path w="444048" h="445761" extrusionOk="0">
                <a:moveTo>
                  <a:pt x="0" y="0"/>
                </a:moveTo>
                <a:lnTo>
                  <a:pt x="444049" y="0"/>
                </a:lnTo>
                <a:lnTo>
                  <a:pt x="444049" y="445762"/>
                </a:lnTo>
                <a:lnTo>
                  <a:pt x="0" y="445762"/>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Open Sans"/>
              <a:ea typeface="Open Sans"/>
              <a:cs typeface="Open Sans"/>
              <a:sym typeface="Open Sans"/>
            </a:endParaRPr>
          </a:p>
        </p:txBody>
      </p:sp>
      <p:sp>
        <p:nvSpPr>
          <p:cNvPr id="35" name="Google Shape;35;p21"/>
          <p:cNvSpPr/>
          <p:nvPr/>
        </p:nvSpPr>
        <p:spPr>
          <a:xfrm>
            <a:off x="4492679" y="2851625"/>
            <a:ext cx="3824312" cy="1311320"/>
          </a:xfrm>
          <a:prstGeom prst="homePlate">
            <a:avLst>
              <a:gd name="adj" fmla="val 50000"/>
            </a:avLst>
          </a:prstGeom>
          <a:solidFill>
            <a:schemeClr val="accent2"/>
          </a:solidFill>
          <a:ln>
            <a:noFill/>
          </a:ln>
        </p:spPr>
        <p:txBody>
          <a:bodyPr spcFirstLastPara="1" wrap="square" lIns="0" tIns="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Open Sans"/>
              <a:ea typeface="Open Sans"/>
              <a:cs typeface="Open Sans"/>
              <a:sym typeface="Open Sans"/>
            </a:endParaRPr>
          </a:p>
        </p:txBody>
      </p:sp>
      <p:sp>
        <p:nvSpPr>
          <p:cNvPr id="36" name="Google Shape;36;p21"/>
          <p:cNvSpPr>
            <a:spLocks noGrp="1"/>
          </p:cNvSpPr>
          <p:nvPr>
            <p:ph type="pic" idx="3"/>
          </p:nvPr>
        </p:nvSpPr>
        <p:spPr>
          <a:xfrm>
            <a:off x="5770460" y="855248"/>
            <a:ext cx="2461182" cy="2459831"/>
          </a:xfrm>
          <a:prstGeom prst="rect">
            <a:avLst/>
          </a:prstGeom>
          <a:solidFill>
            <a:schemeClr val="lt1"/>
          </a:solidFill>
          <a:ln>
            <a:noFill/>
          </a:ln>
        </p:spPr>
      </p:sp>
      <p:sp>
        <p:nvSpPr>
          <p:cNvPr id="37" name="Google Shape;37;p21"/>
          <p:cNvSpPr txBox="1"/>
          <p:nvPr/>
        </p:nvSpPr>
        <p:spPr>
          <a:xfrm>
            <a:off x="4460818" y="3413924"/>
            <a:ext cx="2980646" cy="247000"/>
          </a:xfrm>
          <a:prstGeom prst="rect">
            <a:avLst/>
          </a:prstGeom>
          <a:noFill/>
          <a:ln>
            <a:noFill/>
          </a:ln>
        </p:spPr>
        <p:txBody>
          <a:bodyPr spcFirstLastPara="1" wrap="square" lIns="0" tIns="0" rIns="0" bIns="0" anchor="b" anchorCtr="0">
            <a:noAutofit/>
          </a:bodyPr>
          <a:lstStyle/>
          <a:p>
            <a:pPr marL="0" marR="0" lvl="0" indent="0" algn="ctr" rtl="0">
              <a:lnSpc>
                <a:spcPct val="80000"/>
              </a:lnSpc>
              <a:spcBef>
                <a:spcPts val="0"/>
              </a:spcBef>
              <a:spcAft>
                <a:spcPts val="0"/>
              </a:spcAft>
              <a:buClr>
                <a:schemeClr val="lt1"/>
              </a:buClr>
              <a:buSzPts val="2000"/>
              <a:buFont typeface="Open Sans ExtraBold"/>
              <a:buNone/>
            </a:pPr>
            <a:endParaRPr sz="2000" b="1" i="0" u="none" strike="noStrike" cap="none">
              <a:solidFill>
                <a:schemeClr val="lt1"/>
              </a:solidFill>
              <a:latin typeface="Open Sans ExtraBold"/>
              <a:ea typeface="Open Sans ExtraBold"/>
              <a:cs typeface="Open Sans ExtraBold"/>
              <a:sym typeface="Open Sans ExtraBold"/>
            </a:endParaRPr>
          </a:p>
        </p:txBody>
      </p:sp>
      <p:sp>
        <p:nvSpPr>
          <p:cNvPr id="38" name="Google Shape;38;p21"/>
          <p:cNvSpPr txBox="1"/>
          <p:nvPr/>
        </p:nvSpPr>
        <p:spPr>
          <a:xfrm>
            <a:off x="4460818" y="3729531"/>
            <a:ext cx="2980648" cy="351983"/>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lt1"/>
              </a:buClr>
              <a:buSzPts val="1300"/>
              <a:buFont typeface="Arial"/>
              <a:buNone/>
            </a:pPr>
            <a:endParaRPr sz="1300" b="0" i="0" u="none" strike="noStrike" cap="none">
              <a:solidFill>
                <a:schemeClr val="lt1"/>
              </a:solidFill>
              <a:latin typeface="Open Sans"/>
              <a:ea typeface="Open Sans"/>
              <a:cs typeface="Open Sans"/>
              <a:sym typeface="Open Sans"/>
            </a:endParaRPr>
          </a:p>
        </p:txBody>
      </p:sp>
      <p:sp>
        <p:nvSpPr>
          <p:cNvPr id="39" name="Google Shape;39;p21"/>
          <p:cNvSpPr txBox="1"/>
          <p:nvPr/>
        </p:nvSpPr>
        <p:spPr>
          <a:xfrm>
            <a:off x="4651758" y="3413924"/>
            <a:ext cx="2980646" cy="247000"/>
          </a:xfrm>
          <a:prstGeom prst="rect">
            <a:avLst/>
          </a:prstGeom>
          <a:noFill/>
          <a:ln>
            <a:noFill/>
          </a:ln>
        </p:spPr>
        <p:txBody>
          <a:bodyPr spcFirstLastPara="1" wrap="square" lIns="0" tIns="0" rIns="0" bIns="0" anchor="b" anchorCtr="0">
            <a:noAutofit/>
          </a:bodyPr>
          <a:lstStyle/>
          <a:p>
            <a:pPr marL="0" marR="0" lvl="0" indent="0" algn="ctr" rtl="0">
              <a:lnSpc>
                <a:spcPct val="80000"/>
              </a:lnSpc>
              <a:spcBef>
                <a:spcPts val="0"/>
              </a:spcBef>
              <a:spcAft>
                <a:spcPts val="0"/>
              </a:spcAft>
              <a:buClr>
                <a:schemeClr val="lt1"/>
              </a:buClr>
              <a:buSzPts val="2000"/>
              <a:buFont typeface="Open Sans ExtraBold"/>
              <a:buNone/>
            </a:pPr>
            <a:endParaRPr sz="2000" b="1" i="0" u="none" strike="noStrike" cap="none">
              <a:solidFill>
                <a:schemeClr val="lt1"/>
              </a:solidFill>
              <a:latin typeface="Open Sans ExtraBold"/>
              <a:ea typeface="Open Sans ExtraBold"/>
              <a:cs typeface="Open Sans ExtraBold"/>
              <a:sym typeface="Open Sans ExtraBold"/>
            </a:endParaRPr>
          </a:p>
        </p:txBody>
      </p:sp>
      <p:sp>
        <p:nvSpPr>
          <p:cNvPr id="40" name="Google Shape;40;p21"/>
          <p:cNvSpPr txBox="1"/>
          <p:nvPr/>
        </p:nvSpPr>
        <p:spPr>
          <a:xfrm>
            <a:off x="4651758" y="3729531"/>
            <a:ext cx="2980648" cy="351983"/>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lt1"/>
              </a:buClr>
              <a:buSzPts val="1300"/>
              <a:buFont typeface="Arial"/>
              <a:buNone/>
            </a:pPr>
            <a:endParaRPr sz="1300" b="0" i="0" u="none" strike="noStrike" cap="none">
              <a:solidFill>
                <a:schemeClr val="lt1"/>
              </a:solidFill>
              <a:latin typeface="Open Sans"/>
              <a:ea typeface="Open Sans"/>
              <a:cs typeface="Open Sans"/>
              <a:sym typeface="Open Sans"/>
            </a:endParaRPr>
          </a:p>
        </p:txBody>
      </p:sp>
      <p:sp>
        <p:nvSpPr>
          <p:cNvPr id="41" name="Google Shape;41;p21"/>
          <p:cNvSpPr txBox="1"/>
          <p:nvPr/>
        </p:nvSpPr>
        <p:spPr>
          <a:xfrm>
            <a:off x="3425470" y="3729531"/>
            <a:ext cx="2980648" cy="351983"/>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lt1"/>
              </a:buClr>
              <a:buSzPts val="1300"/>
              <a:buFont typeface="Arial"/>
              <a:buNone/>
            </a:pPr>
            <a:endParaRPr sz="1300" b="0" i="0" u="none" strike="noStrike" cap="none">
              <a:solidFill>
                <a:schemeClr val="lt1"/>
              </a:solidFill>
              <a:latin typeface="Open Sans"/>
              <a:ea typeface="Open Sans"/>
              <a:cs typeface="Open Sans"/>
              <a:sym typeface="Open Sans"/>
            </a:endParaRPr>
          </a:p>
        </p:txBody>
      </p:sp>
      <p:sp>
        <p:nvSpPr>
          <p:cNvPr id="42" name="Google Shape;42;p21"/>
          <p:cNvSpPr txBox="1">
            <a:spLocks noGrp="1"/>
          </p:cNvSpPr>
          <p:nvPr>
            <p:ph type="body" idx="1"/>
          </p:nvPr>
        </p:nvSpPr>
        <p:spPr>
          <a:xfrm>
            <a:off x="300404" y="3413924"/>
            <a:ext cx="2980646" cy="247808"/>
          </a:xfrm>
          <a:prstGeom prst="rect">
            <a:avLst/>
          </a:prstGeom>
          <a:noFill/>
          <a:ln>
            <a:noFill/>
          </a:ln>
        </p:spPr>
        <p:txBody>
          <a:bodyPr spcFirstLastPara="1" wrap="square" lIns="0" tIns="0" rIns="0" bIns="45700" anchor="b" anchorCtr="0">
            <a:noAutofit/>
          </a:bodyPr>
          <a:lstStyle>
            <a:lvl1pPr marL="457200" lvl="0" indent="-228600" algn="r">
              <a:lnSpc>
                <a:spcPct val="90000"/>
              </a:lnSpc>
              <a:spcBef>
                <a:spcPts val="750"/>
              </a:spcBef>
              <a:spcAft>
                <a:spcPts val="0"/>
              </a:spcAft>
              <a:buClr>
                <a:schemeClr val="lt1"/>
              </a:buClr>
              <a:buSzPts val="1500"/>
              <a:buNone/>
              <a:defRPr sz="1500" b="1" i="0">
                <a:solidFill>
                  <a:schemeClr val="lt1"/>
                </a:solidFill>
                <a:latin typeface="Open Sans ExtraBold"/>
                <a:ea typeface="Open Sans ExtraBold"/>
                <a:cs typeface="Open Sans ExtraBold"/>
                <a:sym typeface="Open Sans ExtraBold"/>
              </a:defRPr>
            </a:lvl1pPr>
            <a:lvl2pPr marL="914400" lvl="1" indent="-381000" algn="l">
              <a:lnSpc>
                <a:spcPct val="90000"/>
              </a:lnSpc>
              <a:spcBef>
                <a:spcPts val="375"/>
              </a:spcBef>
              <a:spcAft>
                <a:spcPts val="0"/>
              </a:spcAft>
              <a:buClr>
                <a:schemeClr val="accent1"/>
              </a:buClr>
              <a:buSzPts val="2400"/>
              <a:buChar char="•"/>
              <a:defRPr sz="2400" b="1" i="0">
                <a:solidFill>
                  <a:schemeClr val="accent1"/>
                </a:solidFill>
                <a:latin typeface="Open Sans ExtraBold"/>
                <a:ea typeface="Open Sans ExtraBold"/>
                <a:cs typeface="Open Sans ExtraBold"/>
                <a:sym typeface="Open Sans ExtraBold"/>
              </a:defRPr>
            </a:lvl2pPr>
            <a:lvl3pPr marL="1371600" lvl="2" indent="-381000" algn="l">
              <a:lnSpc>
                <a:spcPct val="90000"/>
              </a:lnSpc>
              <a:spcBef>
                <a:spcPts val="375"/>
              </a:spcBef>
              <a:spcAft>
                <a:spcPts val="0"/>
              </a:spcAft>
              <a:buClr>
                <a:schemeClr val="accent1"/>
              </a:buClr>
              <a:buSzPts val="2400"/>
              <a:buChar char="•"/>
              <a:defRPr sz="2400" b="1" i="0">
                <a:solidFill>
                  <a:schemeClr val="accent1"/>
                </a:solidFill>
                <a:latin typeface="Open Sans ExtraBold"/>
                <a:ea typeface="Open Sans ExtraBold"/>
                <a:cs typeface="Open Sans ExtraBold"/>
                <a:sym typeface="Open Sans ExtraBold"/>
              </a:defRPr>
            </a:lvl3pPr>
            <a:lvl4pPr marL="1828800" lvl="3" indent="-381000" algn="l">
              <a:lnSpc>
                <a:spcPct val="90000"/>
              </a:lnSpc>
              <a:spcBef>
                <a:spcPts val="375"/>
              </a:spcBef>
              <a:spcAft>
                <a:spcPts val="0"/>
              </a:spcAft>
              <a:buClr>
                <a:schemeClr val="accent1"/>
              </a:buClr>
              <a:buSzPts val="2400"/>
              <a:buChar char="•"/>
              <a:defRPr sz="2400" b="1" i="0">
                <a:solidFill>
                  <a:schemeClr val="accent1"/>
                </a:solidFill>
                <a:latin typeface="Open Sans ExtraBold"/>
                <a:ea typeface="Open Sans ExtraBold"/>
                <a:cs typeface="Open Sans ExtraBold"/>
                <a:sym typeface="Open Sans ExtraBold"/>
              </a:defRPr>
            </a:lvl4pPr>
            <a:lvl5pPr marL="2286000" lvl="4" indent="-381000" algn="l">
              <a:lnSpc>
                <a:spcPct val="90000"/>
              </a:lnSpc>
              <a:spcBef>
                <a:spcPts val="375"/>
              </a:spcBef>
              <a:spcAft>
                <a:spcPts val="0"/>
              </a:spcAft>
              <a:buClr>
                <a:schemeClr val="accent1"/>
              </a:buClr>
              <a:buSzPts val="2400"/>
              <a:buChar char="•"/>
              <a:defRPr sz="2400" b="1" i="0">
                <a:solidFill>
                  <a:schemeClr val="accent1"/>
                </a:solidFill>
                <a:latin typeface="Open Sans ExtraBold"/>
                <a:ea typeface="Open Sans ExtraBold"/>
                <a:cs typeface="Open Sans ExtraBold"/>
                <a:sym typeface="Open Sans ExtraBold"/>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43" name="Google Shape;43;p21"/>
          <p:cNvSpPr txBox="1">
            <a:spLocks noGrp="1"/>
          </p:cNvSpPr>
          <p:nvPr>
            <p:ph type="body" idx="4"/>
          </p:nvPr>
        </p:nvSpPr>
        <p:spPr>
          <a:xfrm>
            <a:off x="296551" y="3729281"/>
            <a:ext cx="2987842" cy="351983"/>
          </a:xfrm>
          <a:prstGeom prst="rect">
            <a:avLst/>
          </a:prstGeom>
          <a:noFill/>
          <a:ln>
            <a:noFill/>
          </a:ln>
        </p:spPr>
        <p:txBody>
          <a:bodyPr spcFirstLastPara="1" wrap="square" lIns="0" tIns="0" rIns="0" bIns="45700" anchor="ctr" anchorCtr="0">
            <a:normAutofit/>
          </a:bodyPr>
          <a:lstStyle>
            <a:lvl1pPr marL="457200" lvl="0" indent="-228600" algn="r">
              <a:lnSpc>
                <a:spcPct val="90000"/>
              </a:lnSpc>
              <a:spcBef>
                <a:spcPts val="750"/>
              </a:spcBef>
              <a:spcAft>
                <a:spcPts val="0"/>
              </a:spcAft>
              <a:buClr>
                <a:schemeClr val="lt1"/>
              </a:buClr>
              <a:buSzPts val="1300"/>
              <a:buNone/>
              <a:defRPr sz="1300" b="0" i="0">
                <a:solidFill>
                  <a:schemeClr val="lt1"/>
                </a:solidFill>
                <a:latin typeface="Open Sans"/>
                <a:ea typeface="Open Sans"/>
                <a:cs typeface="Open Sans"/>
                <a:sym typeface="Open Sans"/>
              </a:defRPr>
            </a:lvl1pPr>
            <a:lvl2pPr marL="914400" lvl="1" indent="-330200" algn="l">
              <a:lnSpc>
                <a:spcPct val="90000"/>
              </a:lnSpc>
              <a:spcBef>
                <a:spcPts val="375"/>
              </a:spcBef>
              <a:spcAft>
                <a:spcPts val="0"/>
              </a:spcAft>
              <a:buClr>
                <a:schemeClr val="lt1"/>
              </a:buClr>
              <a:buSzPts val="1600"/>
              <a:buChar char="•"/>
              <a:defRPr sz="1600" b="1" i="0">
                <a:solidFill>
                  <a:schemeClr val="lt1"/>
                </a:solidFill>
                <a:latin typeface="Open Sans ExtraBold"/>
                <a:ea typeface="Open Sans ExtraBold"/>
                <a:cs typeface="Open Sans ExtraBold"/>
                <a:sym typeface="Open Sans ExtraBold"/>
              </a:defRPr>
            </a:lvl2pPr>
            <a:lvl3pPr marL="1371600" lvl="2" indent="-330200" algn="l">
              <a:lnSpc>
                <a:spcPct val="90000"/>
              </a:lnSpc>
              <a:spcBef>
                <a:spcPts val="375"/>
              </a:spcBef>
              <a:spcAft>
                <a:spcPts val="0"/>
              </a:spcAft>
              <a:buClr>
                <a:schemeClr val="lt1"/>
              </a:buClr>
              <a:buSzPts val="1600"/>
              <a:buChar char="•"/>
              <a:defRPr sz="1600" b="1" i="0">
                <a:solidFill>
                  <a:schemeClr val="lt1"/>
                </a:solidFill>
                <a:latin typeface="Open Sans ExtraBold"/>
                <a:ea typeface="Open Sans ExtraBold"/>
                <a:cs typeface="Open Sans ExtraBold"/>
                <a:sym typeface="Open Sans ExtraBold"/>
              </a:defRPr>
            </a:lvl3pPr>
            <a:lvl4pPr marL="1828800" lvl="3" indent="-330200" algn="l">
              <a:lnSpc>
                <a:spcPct val="90000"/>
              </a:lnSpc>
              <a:spcBef>
                <a:spcPts val="375"/>
              </a:spcBef>
              <a:spcAft>
                <a:spcPts val="0"/>
              </a:spcAft>
              <a:buClr>
                <a:schemeClr val="lt1"/>
              </a:buClr>
              <a:buSzPts val="1600"/>
              <a:buChar char="•"/>
              <a:defRPr sz="1600" b="1" i="0">
                <a:solidFill>
                  <a:schemeClr val="lt1"/>
                </a:solidFill>
                <a:latin typeface="Open Sans ExtraBold"/>
                <a:ea typeface="Open Sans ExtraBold"/>
                <a:cs typeface="Open Sans ExtraBold"/>
                <a:sym typeface="Open Sans ExtraBold"/>
              </a:defRPr>
            </a:lvl4pPr>
            <a:lvl5pPr marL="2286000" lvl="4" indent="-330200" algn="l">
              <a:lnSpc>
                <a:spcPct val="90000"/>
              </a:lnSpc>
              <a:spcBef>
                <a:spcPts val="375"/>
              </a:spcBef>
              <a:spcAft>
                <a:spcPts val="0"/>
              </a:spcAft>
              <a:buClr>
                <a:schemeClr val="lt1"/>
              </a:buClr>
              <a:buSzPts val="1600"/>
              <a:buChar char="•"/>
              <a:defRPr sz="1600" b="1" i="0">
                <a:solidFill>
                  <a:schemeClr val="lt1"/>
                </a:solidFill>
                <a:latin typeface="Open Sans ExtraBold"/>
                <a:ea typeface="Open Sans ExtraBold"/>
                <a:cs typeface="Open Sans ExtraBold"/>
                <a:sym typeface="Open Sans ExtraBold"/>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44" name="Google Shape;44;p21"/>
          <p:cNvSpPr txBox="1"/>
          <p:nvPr/>
        </p:nvSpPr>
        <p:spPr>
          <a:xfrm>
            <a:off x="139060" y="148119"/>
            <a:ext cx="1306422" cy="2616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chemeClr val="lt1"/>
                </a:solidFill>
                <a:latin typeface="Open Sans ExtraBold"/>
                <a:ea typeface="Open Sans ExtraBold"/>
                <a:cs typeface="Open Sans ExtraBold"/>
                <a:sym typeface="Open Sans ExtraBold"/>
              </a:rPr>
              <a:t>#ConveneC2C</a:t>
            </a:r>
            <a:endParaRPr sz="1400" b="0" i="0" u="none" strike="noStrike" cap="none">
              <a:solidFill>
                <a:srgbClr val="000000"/>
              </a:solidFill>
              <a:latin typeface="Arial"/>
              <a:ea typeface="Arial"/>
              <a:cs typeface="Arial"/>
              <a:sym typeface="Arial"/>
            </a:endParaRPr>
          </a:p>
        </p:txBody>
      </p:sp>
      <p:sp>
        <p:nvSpPr>
          <p:cNvPr id="45" name="Google Shape;45;p21"/>
          <p:cNvSpPr txBox="1">
            <a:spLocks noGrp="1"/>
          </p:cNvSpPr>
          <p:nvPr>
            <p:ph type="body" idx="5"/>
          </p:nvPr>
        </p:nvSpPr>
        <p:spPr>
          <a:xfrm>
            <a:off x="4691677" y="3413924"/>
            <a:ext cx="2980646" cy="247808"/>
          </a:xfrm>
          <a:prstGeom prst="rect">
            <a:avLst/>
          </a:prstGeom>
          <a:noFill/>
          <a:ln>
            <a:noFill/>
          </a:ln>
        </p:spPr>
        <p:txBody>
          <a:bodyPr spcFirstLastPara="1" wrap="square" lIns="0" tIns="0" rIns="0" bIns="45700" anchor="b" anchorCtr="0">
            <a:noAutofit/>
          </a:bodyPr>
          <a:lstStyle>
            <a:lvl1pPr marL="457200" lvl="0" indent="-228600" algn="r">
              <a:lnSpc>
                <a:spcPct val="90000"/>
              </a:lnSpc>
              <a:spcBef>
                <a:spcPts val="750"/>
              </a:spcBef>
              <a:spcAft>
                <a:spcPts val="0"/>
              </a:spcAft>
              <a:buClr>
                <a:schemeClr val="lt1"/>
              </a:buClr>
              <a:buSzPts val="1500"/>
              <a:buNone/>
              <a:defRPr sz="1500" b="1" i="0">
                <a:solidFill>
                  <a:schemeClr val="lt1"/>
                </a:solidFill>
                <a:latin typeface="Open Sans ExtraBold"/>
                <a:ea typeface="Open Sans ExtraBold"/>
                <a:cs typeface="Open Sans ExtraBold"/>
                <a:sym typeface="Open Sans ExtraBold"/>
              </a:defRPr>
            </a:lvl1pPr>
            <a:lvl2pPr marL="914400" lvl="1" indent="-381000" algn="l">
              <a:lnSpc>
                <a:spcPct val="90000"/>
              </a:lnSpc>
              <a:spcBef>
                <a:spcPts val="375"/>
              </a:spcBef>
              <a:spcAft>
                <a:spcPts val="0"/>
              </a:spcAft>
              <a:buClr>
                <a:schemeClr val="accent1"/>
              </a:buClr>
              <a:buSzPts val="2400"/>
              <a:buChar char="•"/>
              <a:defRPr sz="2400" b="1" i="0">
                <a:solidFill>
                  <a:schemeClr val="accent1"/>
                </a:solidFill>
                <a:latin typeface="Open Sans ExtraBold"/>
                <a:ea typeface="Open Sans ExtraBold"/>
                <a:cs typeface="Open Sans ExtraBold"/>
                <a:sym typeface="Open Sans ExtraBold"/>
              </a:defRPr>
            </a:lvl2pPr>
            <a:lvl3pPr marL="1371600" lvl="2" indent="-381000" algn="l">
              <a:lnSpc>
                <a:spcPct val="90000"/>
              </a:lnSpc>
              <a:spcBef>
                <a:spcPts val="375"/>
              </a:spcBef>
              <a:spcAft>
                <a:spcPts val="0"/>
              </a:spcAft>
              <a:buClr>
                <a:schemeClr val="accent1"/>
              </a:buClr>
              <a:buSzPts val="2400"/>
              <a:buChar char="•"/>
              <a:defRPr sz="2400" b="1" i="0">
                <a:solidFill>
                  <a:schemeClr val="accent1"/>
                </a:solidFill>
                <a:latin typeface="Open Sans ExtraBold"/>
                <a:ea typeface="Open Sans ExtraBold"/>
                <a:cs typeface="Open Sans ExtraBold"/>
                <a:sym typeface="Open Sans ExtraBold"/>
              </a:defRPr>
            </a:lvl3pPr>
            <a:lvl4pPr marL="1828800" lvl="3" indent="-381000" algn="l">
              <a:lnSpc>
                <a:spcPct val="90000"/>
              </a:lnSpc>
              <a:spcBef>
                <a:spcPts val="375"/>
              </a:spcBef>
              <a:spcAft>
                <a:spcPts val="0"/>
              </a:spcAft>
              <a:buClr>
                <a:schemeClr val="accent1"/>
              </a:buClr>
              <a:buSzPts val="2400"/>
              <a:buChar char="•"/>
              <a:defRPr sz="2400" b="1" i="0">
                <a:solidFill>
                  <a:schemeClr val="accent1"/>
                </a:solidFill>
                <a:latin typeface="Open Sans ExtraBold"/>
                <a:ea typeface="Open Sans ExtraBold"/>
                <a:cs typeface="Open Sans ExtraBold"/>
                <a:sym typeface="Open Sans ExtraBold"/>
              </a:defRPr>
            </a:lvl4pPr>
            <a:lvl5pPr marL="2286000" lvl="4" indent="-381000" algn="l">
              <a:lnSpc>
                <a:spcPct val="90000"/>
              </a:lnSpc>
              <a:spcBef>
                <a:spcPts val="375"/>
              </a:spcBef>
              <a:spcAft>
                <a:spcPts val="0"/>
              </a:spcAft>
              <a:buClr>
                <a:schemeClr val="accent1"/>
              </a:buClr>
              <a:buSzPts val="2400"/>
              <a:buChar char="•"/>
              <a:defRPr sz="2400" b="1" i="0">
                <a:solidFill>
                  <a:schemeClr val="accent1"/>
                </a:solidFill>
                <a:latin typeface="Open Sans ExtraBold"/>
                <a:ea typeface="Open Sans ExtraBold"/>
                <a:cs typeface="Open Sans ExtraBold"/>
                <a:sym typeface="Open Sans ExtraBold"/>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46" name="Google Shape;46;p21"/>
          <p:cNvSpPr txBox="1">
            <a:spLocks noGrp="1"/>
          </p:cNvSpPr>
          <p:nvPr>
            <p:ph type="body" idx="6"/>
          </p:nvPr>
        </p:nvSpPr>
        <p:spPr>
          <a:xfrm>
            <a:off x="4687824" y="3729281"/>
            <a:ext cx="2987842" cy="351983"/>
          </a:xfrm>
          <a:prstGeom prst="rect">
            <a:avLst/>
          </a:prstGeom>
          <a:noFill/>
          <a:ln>
            <a:noFill/>
          </a:ln>
        </p:spPr>
        <p:txBody>
          <a:bodyPr spcFirstLastPara="1" wrap="square" lIns="91425" tIns="45700" rIns="0" bIns="45700" anchor="ctr" anchorCtr="0">
            <a:normAutofit/>
          </a:bodyPr>
          <a:lstStyle>
            <a:lvl1pPr marL="457200" lvl="0" indent="-228600" algn="r">
              <a:lnSpc>
                <a:spcPct val="90000"/>
              </a:lnSpc>
              <a:spcBef>
                <a:spcPts val="750"/>
              </a:spcBef>
              <a:spcAft>
                <a:spcPts val="0"/>
              </a:spcAft>
              <a:buClr>
                <a:schemeClr val="lt1"/>
              </a:buClr>
              <a:buSzPts val="1300"/>
              <a:buNone/>
              <a:defRPr sz="1300" b="0" i="0">
                <a:solidFill>
                  <a:schemeClr val="lt1"/>
                </a:solidFill>
                <a:latin typeface="Open Sans"/>
                <a:ea typeface="Open Sans"/>
                <a:cs typeface="Open Sans"/>
                <a:sym typeface="Open Sans"/>
              </a:defRPr>
            </a:lvl1pPr>
            <a:lvl2pPr marL="914400" lvl="1" indent="-330200" algn="l">
              <a:lnSpc>
                <a:spcPct val="90000"/>
              </a:lnSpc>
              <a:spcBef>
                <a:spcPts val="375"/>
              </a:spcBef>
              <a:spcAft>
                <a:spcPts val="0"/>
              </a:spcAft>
              <a:buClr>
                <a:schemeClr val="lt1"/>
              </a:buClr>
              <a:buSzPts val="1600"/>
              <a:buChar char="•"/>
              <a:defRPr sz="1600" b="1" i="0">
                <a:solidFill>
                  <a:schemeClr val="lt1"/>
                </a:solidFill>
                <a:latin typeface="Open Sans ExtraBold"/>
                <a:ea typeface="Open Sans ExtraBold"/>
                <a:cs typeface="Open Sans ExtraBold"/>
                <a:sym typeface="Open Sans ExtraBold"/>
              </a:defRPr>
            </a:lvl2pPr>
            <a:lvl3pPr marL="1371600" lvl="2" indent="-330200" algn="l">
              <a:lnSpc>
                <a:spcPct val="90000"/>
              </a:lnSpc>
              <a:spcBef>
                <a:spcPts val="375"/>
              </a:spcBef>
              <a:spcAft>
                <a:spcPts val="0"/>
              </a:spcAft>
              <a:buClr>
                <a:schemeClr val="lt1"/>
              </a:buClr>
              <a:buSzPts val="1600"/>
              <a:buChar char="•"/>
              <a:defRPr sz="1600" b="1" i="0">
                <a:solidFill>
                  <a:schemeClr val="lt1"/>
                </a:solidFill>
                <a:latin typeface="Open Sans ExtraBold"/>
                <a:ea typeface="Open Sans ExtraBold"/>
                <a:cs typeface="Open Sans ExtraBold"/>
                <a:sym typeface="Open Sans ExtraBold"/>
              </a:defRPr>
            </a:lvl3pPr>
            <a:lvl4pPr marL="1828800" lvl="3" indent="-330200" algn="l">
              <a:lnSpc>
                <a:spcPct val="90000"/>
              </a:lnSpc>
              <a:spcBef>
                <a:spcPts val="375"/>
              </a:spcBef>
              <a:spcAft>
                <a:spcPts val="0"/>
              </a:spcAft>
              <a:buClr>
                <a:schemeClr val="lt1"/>
              </a:buClr>
              <a:buSzPts val="1600"/>
              <a:buChar char="•"/>
              <a:defRPr sz="1600" b="1" i="0">
                <a:solidFill>
                  <a:schemeClr val="lt1"/>
                </a:solidFill>
                <a:latin typeface="Open Sans ExtraBold"/>
                <a:ea typeface="Open Sans ExtraBold"/>
                <a:cs typeface="Open Sans ExtraBold"/>
                <a:sym typeface="Open Sans ExtraBold"/>
              </a:defRPr>
            </a:lvl4pPr>
            <a:lvl5pPr marL="2286000" lvl="4" indent="-330200" algn="l">
              <a:lnSpc>
                <a:spcPct val="90000"/>
              </a:lnSpc>
              <a:spcBef>
                <a:spcPts val="375"/>
              </a:spcBef>
              <a:spcAft>
                <a:spcPts val="0"/>
              </a:spcAft>
              <a:buClr>
                <a:schemeClr val="lt1"/>
              </a:buClr>
              <a:buSzPts val="1600"/>
              <a:buChar char="•"/>
              <a:defRPr sz="1600" b="1" i="0">
                <a:solidFill>
                  <a:schemeClr val="lt1"/>
                </a:solidFill>
                <a:latin typeface="Open Sans ExtraBold"/>
                <a:ea typeface="Open Sans ExtraBold"/>
                <a:cs typeface="Open Sans ExtraBold"/>
                <a:sym typeface="Open Sans ExtraBold"/>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pic>
        <p:nvPicPr>
          <p:cNvPr id="47" name="Google Shape;47;p21" descr="A blue and orange sign with white text&#10;&#10;AI-generated content may be incorrect."/>
          <p:cNvPicPr preferRelativeResize="0"/>
          <p:nvPr/>
        </p:nvPicPr>
        <p:blipFill rotWithShape="1">
          <a:blip r:embed="rId3">
            <a:alphaModFix/>
          </a:blip>
          <a:srcRect/>
          <a:stretch/>
        </p:blipFill>
        <p:spPr>
          <a:xfrm>
            <a:off x="229345" y="4441040"/>
            <a:ext cx="1714254" cy="476537"/>
          </a:xfrm>
          <a:prstGeom prst="rect">
            <a:avLst/>
          </a:prstGeom>
          <a:noFill/>
          <a:ln>
            <a:noFill/>
          </a:ln>
        </p:spPr>
      </p:pic>
      <p:pic>
        <p:nvPicPr>
          <p:cNvPr id="48" name="Google Shape;48;p21" descr="A white number on a black background&#10;&#10;AI-generated content may be incorrect."/>
          <p:cNvPicPr preferRelativeResize="0"/>
          <p:nvPr/>
        </p:nvPicPr>
        <p:blipFill rotWithShape="1">
          <a:blip r:embed="rId4">
            <a:alphaModFix/>
          </a:blip>
          <a:srcRect/>
          <a:stretch/>
        </p:blipFill>
        <p:spPr>
          <a:xfrm>
            <a:off x="2039037" y="4690983"/>
            <a:ext cx="2945704" cy="230832"/>
          </a:xfrm>
          <a:prstGeom prst="rect">
            <a:avLst/>
          </a:prstGeom>
          <a:noFill/>
          <a:ln>
            <a:noFill/>
          </a:ln>
        </p:spPr>
      </p:pic>
      <p:grpSp>
        <p:nvGrpSpPr>
          <p:cNvPr id="49" name="Google Shape;49;p21"/>
          <p:cNvGrpSpPr/>
          <p:nvPr/>
        </p:nvGrpSpPr>
        <p:grpSpPr>
          <a:xfrm>
            <a:off x="5222240" y="4660317"/>
            <a:ext cx="3624877" cy="375119"/>
            <a:chOff x="5222240" y="4660317"/>
            <a:chExt cx="3624877" cy="375119"/>
          </a:xfrm>
        </p:grpSpPr>
        <p:sp>
          <p:nvSpPr>
            <p:cNvPr id="50" name="Google Shape;50;p21"/>
            <p:cNvSpPr txBox="1"/>
            <p:nvPr/>
          </p:nvSpPr>
          <p:spPr>
            <a:xfrm>
              <a:off x="7373073" y="4958492"/>
              <a:ext cx="1463324" cy="76944"/>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chemeClr val="lt1"/>
                </a:buClr>
                <a:buSzPts val="500"/>
                <a:buFont typeface="Open Sans SemiBold"/>
                <a:buNone/>
              </a:pPr>
              <a:r>
                <a:rPr lang="en-US" sz="500" b="0" i="0" u="none" strike="noStrike" cap="none">
                  <a:solidFill>
                    <a:schemeClr val="lt1"/>
                  </a:solidFill>
                  <a:latin typeface="Open Sans SemiBold"/>
                  <a:ea typeface="Open Sans SemiBold"/>
                  <a:cs typeface="Open Sans SemiBold"/>
                  <a:sym typeface="Open Sans SemiBold"/>
                </a:rPr>
                <a:t>© 2025. StriveTogether, Inc. All rights reserved.</a:t>
              </a:r>
              <a:endParaRPr sz="1400" b="0" i="0" u="none" strike="noStrike" cap="none">
                <a:solidFill>
                  <a:srgbClr val="000000"/>
                </a:solidFill>
                <a:latin typeface="Arial"/>
                <a:ea typeface="Arial"/>
                <a:cs typeface="Arial"/>
                <a:sym typeface="Arial"/>
              </a:endParaRPr>
            </a:p>
          </p:txBody>
        </p:sp>
        <p:sp>
          <p:nvSpPr>
            <p:cNvPr id="51" name="Google Shape;51;p21"/>
            <p:cNvSpPr/>
            <p:nvPr/>
          </p:nvSpPr>
          <p:spPr>
            <a:xfrm>
              <a:off x="5222240" y="4660317"/>
              <a:ext cx="3624877" cy="256032"/>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chemeClr val="lt1"/>
                </a:buClr>
                <a:buSzPts val="900"/>
                <a:buFont typeface="Open Sans SemiBold"/>
                <a:buNone/>
              </a:pPr>
              <a:r>
                <a:rPr lang="en-US" sz="900" b="1" i="0" u="none" strike="noStrike" cap="none">
                  <a:solidFill>
                    <a:schemeClr val="lt1"/>
                  </a:solidFill>
                  <a:latin typeface="Open Sans SemiBold"/>
                  <a:ea typeface="Open Sans SemiBold"/>
                  <a:cs typeface="Open Sans SemiBold"/>
                  <a:sym typeface="Open Sans SemiBold"/>
                </a:rPr>
                <a:t>2025 Cradle to Career Network Convening |</a:t>
              </a:r>
              <a:r>
                <a:rPr lang="en-US" sz="900" b="0" i="0" u="none" strike="noStrike" cap="none">
                  <a:solidFill>
                    <a:schemeClr val="lt1"/>
                  </a:solidFill>
                  <a:latin typeface="Open Sans SemiBold"/>
                  <a:ea typeface="Open Sans SemiBold"/>
                  <a:cs typeface="Open Sans SemiBold"/>
                  <a:sym typeface="Open Sans SemiBold"/>
                </a:rPr>
                <a:t> </a:t>
              </a:r>
              <a:fld id="{00000000-1234-1234-1234-123412341234}" type="slidenum">
                <a:rPr lang="en-US" sz="900" b="1" i="0" u="none" strike="noStrike" cap="none">
                  <a:solidFill>
                    <a:schemeClr val="lt1"/>
                  </a:solidFill>
                  <a:latin typeface="Open Sans SemiBold"/>
                  <a:ea typeface="Open Sans SemiBold"/>
                  <a:cs typeface="Open Sans SemiBold"/>
                  <a:sym typeface="Open Sans SemiBold"/>
                </a:rPr>
                <a:t>‹#›</a:t>
              </a:fld>
              <a:endParaRPr sz="900" b="1" i="0" u="none" strike="noStrike" cap="none">
                <a:solidFill>
                  <a:schemeClr val="lt1"/>
                </a:solidFill>
                <a:latin typeface="Open Sans SemiBold"/>
                <a:ea typeface="Open Sans SemiBold"/>
                <a:cs typeface="Open Sans SemiBold"/>
                <a:sym typeface="Open Sans SemiBold"/>
              </a:endParaRPr>
            </a:p>
          </p:txBody>
        </p:sp>
        <p:pic>
          <p:nvPicPr>
            <p:cNvPr id="52" name="Google Shape;52;p21" descr="A black and orange logo&#10;&#10;AI-generated content may be incorrect."/>
            <p:cNvPicPr preferRelativeResize="0"/>
            <p:nvPr/>
          </p:nvPicPr>
          <p:blipFill rotWithShape="1">
            <a:blip r:embed="rId5">
              <a:alphaModFix/>
            </a:blip>
            <a:srcRect/>
            <a:stretch/>
          </p:blipFill>
          <p:spPr>
            <a:xfrm>
              <a:off x="5309488" y="4737228"/>
              <a:ext cx="827415" cy="111898"/>
            </a:xfrm>
            <a:prstGeom prst="rect">
              <a:avLst/>
            </a:prstGeom>
            <a:noFill/>
            <a:ln>
              <a:noFill/>
            </a:ln>
          </p:spPr>
        </p:pic>
      </p:grpSp>
    </p:spTree>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matchingName="One Speaker_White_Teal">
  <p:cSld name="One Speaker_White_Teal">
    <p:bg>
      <p:bgPr>
        <a:solidFill>
          <a:schemeClr val="lt1"/>
        </a:solidFill>
        <a:effectLst/>
      </p:bgPr>
    </p:bg>
    <p:spTree>
      <p:nvGrpSpPr>
        <p:cNvPr id="1" name="Shape 289"/>
        <p:cNvGrpSpPr/>
        <p:nvPr/>
      </p:nvGrpSpPr>
      <p:grpSpPr>
        <a:xfrm>
          <a:off x="0" y="0"/>
          <a:ext cx="0" cy="0"/>
          <a:chOff x="0" y="0"/>
          <a:chExt cx="0" cy="0"/>
        </a:xfrm>
      </p:grpSpPr>
      <p:pic>
        <p:nvPicPr>
          <p:cNvPr id="290" name="Google Shape;290;p39" descr="A white background with a city in the distance&#10;&#10;AI-generated content may be incorrect."/>
          <p:cNvPicPr preferRelativeResize="0"/>
          <p:nvPr/>
        </p:nvPicPr>
        <p:blipFill rotWithShape="1">
          <a:blip r:embed="rId2">
            <a:alphaModFix/>
          </a:blip>
          <a:srcRect/>
          <a:stretch/>
        </p:blipFill>
        <p:spPr>
          <a:xfrm>
            <a:off x="0" y="2721"/>
            <a:ext cx="9148845" cy="5140779"/>
          </a:xfrm>
          <a:prstGeom prst="rect">
            <a:avLst/>
          </a:prstGeom>
          <a:noFill/>
          <a:ln>
            <a:noFill/>
          </a:ln>
        </p:spPr>
      </p:pic>
      <p:sp>
        <p:nvSpPr>
          <p:cNvPr id="291" name="Google Shape;291;p39"/>
          <p:cNvSpPr/>
          <p:nvPr/>
        </p:nvSpPr>
        <p:spPr>
          <a:xfrm>
            <a:off x="5555414" y="349390"/>
            <a:ext cx="3017520" cy="3017520"/>
          </a:xfrm>
          <a:custGeom>
            <a:avLst/>
            <a:gdLst/>
            <a:ahLst/>
            <a:cxnLst/>
            <a:rect l="l" t="t" r="r" b="b"/>
            <a:pathLst>
              <a:path w="444048" h="445761" extrusionOk="0">
                <a:moveTo>
                  <a:pt x="0" y="0"/>
                </a:moveTo>
                <a:lnTo>
                  <a:pt x="444049" y="0"/>
                </a:lnTo>
                <a:lnTo>
                  <a:pt x="444049" y="445762"/>
                </a:lnTo>
                <a:lnTo>
                  <a:pt x="0" y="445762"/>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Open Sans"/>
              <a:ea typeface="Open Sans"/>
              <a:cs typeface="Open Sans"/>
              <a:sym typeface="Open Sans"/>
            </a:endParaRPr>
          </a:p>
        </p:txBody>
      </p:sp>
      <p:sp>
        <p:nvSpPr>
          <p:cNvPr id="292" name="Google Shape;292;p39"/>
          <p:cNvSpPr>
            <a:spLocks noGrp="1"/>
          </p:cNvSpPr>
          <p:nvPr>
            <p:ph type="pic" idx="2"/>
          </p:nvPr>
        </p:nvSpPr>
        <p:spPr>
          <a:xfrm>
            <a:off x="5652688" y="444057"/>
            <a:ext cx="2822973" cy="2821423"/>
          </a:xfrm>
          <a:prstGeom prst="rect">
            <a:avLst/>
          </a:prstGeom>
          <a:solidFill>
            <a:schemeClr val="lt1"/>
          </a:solidFill>
          <a:ln w="9525" cap="flat" cmpd="sng">
            <a:solidFill>
              <a:srgbClr val="4FA997"/>
            </a:solidFill>
            <a:prstDash val="solid"/>
            <a:round/>
            <a:headEnd type="none" w="sm" len="sm"/>
            <a:tailEnd type="none" w="sm" len="sm"/>
          </a:ln>
        </p:spPr>
      </p:sp>
      <p:sp>
        <p:nvSpPr>
          <p:cNvPr id="293" name="Google Shape;293;p39"/>
          <p:cNvSpPr/>
          <p:nvPr/>
        </p:nvSpPr>
        <p:spPr>
          <a:xfrm>
            <a:off x="0" y="1012426"/>
            <a:ext cx="5638061" cy="1790700"/>
          </a:xfrm>
          <a:prstGeom prst="homePlate">
            <a:avLst>
              <a:gd name="adj" fmla="val 50000"/>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Open Sans"/>
              <a:ea typeface="Open Sans"/>
              <a:cs typeface="Open Sans"/>
              <a:sym typeface="Open Sans"/>
            </a:endParaRPr>
          </a:p>
        </p:txBody>
      </p:sp>
      <p:sp>
        <p:nvSpPr>
          <p:cNvPr id="294" name="Google Shape;294;p39"/>
          <p:cNvSpPr txBox="1">
            <a:spLocks noGrp="1"/>
          </p:cNvSpPr>
          <p:nvPr>
            <p:ph type="ctrTitle"/>
          </p:nvPr>
        </p:nvSpPr>
        <p:spPr>
          <a:xfrm>
            <a:off x="373882" y="1102027"/>
            <a:ext cx="4294909" cy="886995"/>
          </a:xfrm>
          <a:prstGeom prst="rect">
            <a:avLst/>
          </a:prstGeom>
          <a:noFill/>
          <a:ln>
            <a:noFill/>
          </a:ln>
        </p:spPr>
        <p:txBody>
          <a:bodyPr spcFirstLastPara="1" wrap="square" lIns="91425" tIns="45700" rIns="91425" bIns="45700" anchor="b" anchorCtr="0">
            <a:normAutofit/>
          </a:bodyPr>
          <a:lstStyle>
            <a:lvl1pPr lvl="0" algn="r">
              <a:lnSpc>
                <a:spcPct val="90000"/>
              </a:lnSpc>
              <a:spcBef>
                <a:spcPts val="0"/>
              </a:spcBef>
              <a:spcAft>
                <a:spcPts val="0"/>
              </a:spcAft>
              <a:buClr>
                <a:schemeClr val="lt1"/>
              </a:buClr>
              <a:buSzPts val="3200"/>
              <a:buFont typeface="Open Sans ExtraBold"/>
              <a:buNone/>
              <a:defRPr sz="3200" b="1" i="0">
                <a:solidFill>
                  <a:schemeClr val="lt1"/>
                </a:solidFill>
                <a:latin typeface="Open Sans ExtraBold"/>
                <a:ea typeface="Open Sans ExtraBold"/>
                <a:cs typeface="Open Sans ExtraBold"/>
                <a:sym typeface="Open Sans ExtraBold"/>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5" name="Google Shape;295;p39"/>
          <p:cNvSpPr txBox="1">
            <a:spLocks noGrp="1"/>
          </p:cNvSpPr>
          <p:nvPr>
            <p:ph type="subTitle" idx="1"/>
          </p:nvPr>
        </p:nvSpPr>
        <p:spPr>
          <a:xfrm>
            <a:off x="373882" y="2083565"/>
            <a:ext cx="4294909" cy="617747"/>
          </a:xfrm>
          <a:prstGeom prst="rect">
            <a:avLst/>
          </a:prstGeom>
          <a:noFill/>
          <a:ln>
            <a:noFill/>
          </a:ln>
        </p:spPr>
        <p:txBody>
          <a:bodyPr spcFirstLastPara="1" wrap="square" lIns="91425" tIns="45700" rIns="91425" bIns="45700" anchor="t" anchorCtr="0">
            <a:normAutofit/>
          </a:bodyPr>
          <a:lstStyle>
            <a:lvl1pPr lvl="0" algn="r">
              <a:lnSpc>
                <a:spcPct val="90000"/>
              </a:lnSpc>
              <a:spcBef>
                <a:spcPts val="750"/>
              </a:spcBef>
              <a:spcAft>
                <a:spcPts val="0"/>
              </a:spcAft>
              <a:buClr>
                <a:schemeClr val="lt1"/>
              </a:buClr>
              <a:buSzPts val="1800"/>
              <a:buNone/>
              <a:defRPr sz="1800" b="1" i="0">
                <a:solidFill>
                  <a:schemeClr val="lt1"/>
                </a:solidFill>
                <a:latin typeface="Open Sans ExtraBold"/>
                <a:ea typeface="Open Sans ExtraBold"/>
                <a:cs typeface="Open Sans ExtraBold"/>
                <a:sym typeface="Open Sans ExtraBold"/>
              </a:defRPr>
            </a:lvl1pPr>
            <a:lvl2pPr lvl="1" algn="ctr">
              <a:lnSpc>
                <a:spcPct val="90000"/>
              </a:lnSpc>
              <a:spcBef>
                <a:spcPts val="375"/>
              </a:spcBef>
              <a:spcAft>
                <a:spcPts val="0"/>
              </a:spcAft>
              <a:buClr>
                <a:schemeClr val="dk1"/>
              </a:buClr>
              <a:buSzPts val="1500"/>
              <a:buNone/>
              <a:defRPr sz="1500"/>
            </a:lvl2pPr>
            <a:lvl3pPr lvl="2" algn="ctr">
              <a:lnSpc>
                <a:spcPct val="90000"/>
              </a:lnSpc>
              <a:spcBef>
                <a:spcPts val="375"/>
              </a:spcBef>
              <a:spcAft>
                <a:spcPts val="0"/>
              </a:spcAft>
              <a:buClr>
                <a:schemeClr val="dk1"/>
              </a:buClr>
              <a:buSzPts val="1350"/>
              <a:buNone/>
              <a:defRPr sz="1350"/>
            </a:lvl3pPr>
            <a:lvl4pPr lvl="3" algn="ctr">
              <a:lnSpc>
                <a:spcPct val="90000"/>
              </a:lnSpc>
              <a:spcBef>
                <a:spcPts val="375"/>
              </a:spcBef>
              <a:spcAft>
                <a:spcPts val="0"/>
              </a:spcAft>
              <a:buClr>
                <a:schemeClr val="dk1"/>
              </a:buClr>
              <a:buSzPts val="1200"/>
              <a:buNone/>
              <a:defRPr sz="1200"/>
            </a:lvl4pPr>
            <a:lvl5pPr lvl="4" algn="ctr">
              <a:lnSpc>
                <a:spcPct val="90000"/>
              </a:lnSpc>
              <a:spcBef>
                <a:spcPts val="375"/>
              </a:spcBef>
              <a:spcAft>
                <a:spcPts val="0"/>
              </a:spcAft>
              <a:buClr>
                <a:schemeClr val="dk1"/>
              </a:buClr>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a:endParaRPr/>
          </a:p>
        </p:txBody>
      </p:sp>
      <p:sp>
        <p:nvSpPr>
          <p:cNvPr id="296" name="Google Shape;296;p39"/>
          <p:cNvSpPr txBox="1"/>
          <p:nvPr/>
        </p:nvSpPr>
        <p:spPr>
          <a:xfrm>
            <a:off x="139060" y="148119"/>
            <a:ext cx="1306422" cy="2616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chemeClr val="dk2"/>
                </a:solidFill>
                <a:latin typeface="Open Sans ExtraBold"/>
                <a:ea typeface="Open Sans ExtraBold"/>
                <a:cs typeface="Open Sans ExtraBold"/>
                <a:sym typeface="Open Sans ExtraBold"/>
              </a:rPr>
              <a:t>#ConveneC2C</a:t>
            </a:r>
            <a:endParaRPr sz="1400" b="0" i="0" u="none" strike="noStrike" cap="none">
              <a:solidFill>
                <a:srgbClr val="000000"/>
              </a:solidFill>
              <a:latin typeface="Arial"/>
              <a:ea typeface="Arial"/>
              <a:cs typeface="Arial"/>
              <a:sym typeface="Arial"/>
            </a:endParaRPr>
          </a:p>
        </p:txBody>
      </p:sp>
      <p:pic>
        <p:nvPicPr>
          <p:cNvPr id="297" name="Google Shape;297;p39" descr="A close up of a logo&#10;&#10;AI-generated content may be incorrect."/>
          <p:cNvPicPr preferRelativeResize="0"/>
          <p:nvPr/>
        </p:nvPicPr>
        <p:blipFill rotWithShape="1">
          <a:blip r:embed="rId3">
            <a:alphaModFix/>
          </a:blip>
          <a:srcRect/>
          <a:stretch/>
        </p:blipFill>
        <p:spPr>
          <a:xfrm>
            <a:off x="232033" y="4438772"/>
            <a:ext cx="1706161" cy="474287"/>
          </a:xfrm>
          <a:prstGeom prst="rect">
            <a:avLst/>
          </a:prstGeom>
          <a:noFill/>
          <a:ln>
            <a:noFill/>
          </a:ln>
        </p:spPr>
      </p:pic>
      <p:pic>
        <p:nvPicPr>
          <p:cNvPr id="298" name="Google Shape;298;p39" descr="A number on a black background&#10;&#10;AI-generated content may be incorrect."/>
          <p:cNvPicPr preferRelativeResize="0"/>
          <p:nvPr/>
        </p:nvPicPr>
        <p:blipFill rotWithShape="1">
          <a:blip r:embed="rId4">
            <a:alphaModFix/>
          </a:blip>
          <a:srcRect/>
          <a:stretch/>
        </p:blipFill>
        <p:spPr>
          <a:xfrm>
            <a:off x="2042738" y="4690983"/>
            <a:ext cx="2942003" cy="230542"/>
          </a:xfrm>
          <a:prstGeom prst="rect">
            <a:avLst/>
          </a:prstGeom>
          <a:noFill/>
          <a:ln>
            <a:noFill/>
          </a:ln>
        </p:spPr>
      </p:pic>
      <p:pic>
        <p:nvPicPr>
          <p:cNvPr id="299" name="Google Shape;299;p39" descr="A group of arrows in different colors&#10;&#10;AI-generated content may be incorrect."/>
          <p:cNvPicPr preferRelativeResize="0"/>
          <p:nvPr/>
        </p:nvPicPr>
        <p:blipFill rotWithShape="1">
          <a:blip r:embed="rId5">
            <a:alphaModFix/>
          </a:blip>
          <a:srcRect/>
          <a:stretch/>
        </p:blipFill>
        <p:spPr>
          <a:xfrm>
            <a:off x="6231355" y="2322077"/>
            <a:ext cx="2918713" cy="2821423"/>
          </a:xfrm>
          <a:prstGeom prst="rect">
            <a:avLst/>
          </a:prstGeom>
          <a:noFill/>
          <a:ln>
            <a:noFill/>
          </a:ln>
        </p:spPr>
      </p:pic>
      <p:grpSp>
        <p:nvGrpSpPr>
          <p:cNvPr id="300" name="Google Shape;300;p39"/>
          <p:cNvGrpSpPr/>
          <p:nvPr/>
        </p:nvGrpSpPr>
        <p:grpSpPr>
          <a:xfrm>
            <a:off x="5222240" y="4660317"/>
            <a:ext cx="3624877" cy="375119"/>
            <a:chOff x="5222240" y="4660317"/>
            <a:chExt cx="3624877" cy="375119"/>
          </a:xfrm>
        </p:grpSpPr>
        <p:sp>
          <p:nvSpPr>
            <p:cNvPr id="301" name="Google Shape;301;p39"/>
            <p:cNvSpPr txBox="1"/>
            <p:nvPr/>
          </p:nvSpPr>
          <p:spPr>
            <a:xfrm>
              <a:off x="7373073" y="4958492"/>
              <a:ext cx="1463324" cy="76944"/>
            </a:xfrm>
            <a:prstGeom prst="rect">
              <a:avLst/>
            </a:prstGeom>
            <a:solidFill>
              <a:schemeClr val="lt1"/>
            </a:solid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425563"/>
                </a:buClr>
                <a:buSzPts val="500"/>
                <a:buFont typeface="Open Sans SemiBold"/>
                <a:buNone/>
              </a:pPr>
              <a:r>
                <a:rPr lang="en-US" sz="500" b="0" i="0" u="none" strike="noStrike" cap="none">
                  <a:solidFill>
                    <a:srgbClr val="425563"/>
                  </a:solidFill>
                  <a:latin typeface="Open Sans SemiBold"/>
                  <a:ea typeface="Open Sans SemiBold"/>
                  <a:cs typeface="Open Sans SemiBold"/>
                  <a:sym typeface="Open Sans SemiBold"/>
                </a:rPr>
                <a:t>© 2025. StriveTogether, Inc. All rights reserved.</a:t>
              </a:r>
              <a:endParaRPr sz="1400" b="0" i="0" u="none" strike="noStrike" cap="none">
                <a:solidFill>
                  <a:srgbClr val="000000"/>
                </a:solidFill>
                <a:latin typeface="Arial"/>
                <a:ea typeface="Arial"/>
                <a:cs typeface="Arial"/>
                <a:sym typeface="Arial"/>
              </a:endParaRPr>
            </a:p>
          </p:txBody>
        </p:sp>
        <p:grpSp>
          <p:nvGrpSpPr>
            <p:cNvPr id="302" name="Google Shape;302;p39"/>
            <p:cNvGrpSpPr/>
            <p:nvPr/>
          </p:nvGrpSpPr>
          <p:grpSpPr>
            <a:xfrm>
              <a:off x="5222240" y="4660317"/>
              <a:ext cx="3624877" cy="256032"/>
              <a:chOff x="5222240" y="4660317"/>
              <a:chExt cx="3624877" cy="256032"/>
            </a:xfrm>
          </p:grpSpPr>
          <p:sp>
            <p:nvSpPr>
              <p:cNvPr id="303" name="Google Shape;303;p39"/>
              <p:cNvSpPr/>
              <p:nvPr/>
            </p:nvSpPr>
            <p:spPr>
              <a:xfrm>
                <a:off x="5222240" y="4660317"/>
                <a:ext cx="3624877" cy="256032"/>
              </a:xfrm>
              <a:prstGeom prst="rect">
                <a:avLst/>
              </a:prstGeom>
              <a:solidFill>
                <a:schemeClr val="lt1"/>
              </a:solid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chemeClr val="dk2"/>
                  </a:buClr>
                  <a:buSzPts val="900"/>
                  <a:buFont typeface="Open Sans SemiBold"/>
                  <a:buNone/>
                </a:pPr>
                <a:r>
                  <a:rPr lang="en-US" sz="900" b="1" i="0" u="none" strike="noStrike" cap="none">
                    <a:solidFill>
                      <a:schemeClr val="dk2"/>
                    </a:solidFill>
                    <a:latin typeface="Open Sans SemiBold"/>
                    <a:ea typeface="Open Sans SemiBold"/>
                    <a:cs typeface="Open Sans SemiBold"/>
                    <a:sym typeface="Open Sans SemiBold"/>
                  </a:rPr>
                  <a:t>2025 Cradle to Career Network Convening |</a:t>
                </a:r>
                <a:r>
                  <a:rPr lang="en-US" sz="900" b="0" i="0" u="none" strike="noStrike" cap="none">
                    <a:solidFill>
                      <a:schemeClr val="dk2"/>
                    </a:solidFill>
                    <a:latin typeface="Open Sans SemiBold"/>
                    <a:ea typeface="Open Sans SemiBold"/>
                    <a:cs typeface="Open Sans SemiBold"/>
                    <a:sym typeface="Open Sans SemiBold"/>
                  </a:rPr>
                  <a:t> </a:t>
                </a:r>
                <a:fld id="{00000000-1234-1234-1234-123412341234}" type="slidenum">
                  <a:rPr lang="en-US" sz="900" b="1" i="0" u="none" strike="noStrike" cap="none">
                    <a:solidFill>
                      <a:schemeClr val="dk2"/>
                    </a:solidFill>
                    <a:latin typeface="Open Sans SemiBold"/>
                    <a:ea typeface="Open Sans SemiBold"/>
                    <a:cs typeface="Open Sans SemiBold"/>
                    <a:sym typeface="Open Sans SemiBold"/>
                  </a:rPr>
                  <a:t>‹#›</a:t>
                </a:fld>
                <a:endParaRPr sz="900" b="1" i="0" u="none" strike="noStrike" cap="none">
                  <a:solidFill>
                    <a:schemeClr val="dk2"/>
                  </a:solidFill>
                  <a:latin typeface="Open Sans SemiBold"/>
                  <a:ea typeface="Open Sans SemiBold"/>
                  <a:cs typeface="Open Sans SemiBold"/>
                  <a:sym typeface="Open Sans SemiBold"/>
                </a:endParaRPr>
              </a:p>
            </p:txBody>
          </p:sp>
          <p:pic>
            <p:nvPicPr>
              <p:cNvPr id="304" name="Google Shape;304;p39" descr="A black and orange logo&#10;&#10;AI-generated content may be incorrect."/>
              <p:cNvPicPr preferRelativeResize="0"/>
              <p:nvPr/>
            </p:nvPicPr>
            <p:blipFill rotWithShape="1">
              <a:blip r:embed="rId6">
                <a:alphaModFix/>
              </a:blip>
              <a:srcRect/>
              <a:stretch/>
            </p:blipFill>
            <p:spPr>
              <a:xfrm>
                <a:off x="5303763" y="4744405"/>
                <a:ext cx="833140" cy="112672"/>
              </a:xfrm>
              <a:prstGeom prst="rect">
                <a:avLst/>
              </a:prstGeom>
              <a:noFill/>
              <a:ln>
                <a:noFill/>
              </a:ln>
            </p:spPr>
          </p:pic>
        </p:grpSp>
      </p:grpSp>
    </p:spTree>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matchingName="One Speaker_White_Green">
  <p:cSld name="One Speaker_White_Green">
    <p:bg>
      <p:bgPr>
        <a:solidFill>
          <a:schemeClr val="lt1"/>
        </a:solidFill>
        <a:effectLst/>
      </p:bgPr>
    </p:bg>
    <p:spTree>
      <p:nvGrpSpPr>
        <p:cNvPr id="1" name="Shape 305"/>
        <p:cNvGrpSpPr/>
        <p:nvPr/>
      </p:nvGrpSpPr>
      <p:grpSpPr>
        <a:xfrm>
          <a:off x="0" y="0"/>
          <a:ext cx="0" cy="0"/>
          <a:chOff x="0" y="0"/>
          <a:chExt cx="0" cy="0"/>
        </a:xfrm>
      </p:grpSpPr>
      <p:pic>
        <p:nvPicPr>
          <p:cNvPr id="306" name="Google Shape;306;p40" descr="A white background with a city in the distance&#10;&#10;AI-generated content may be incorrect."/>
          <p:cNvPicPr preferRelativeResize="0"/>
          <p:nvPr/>
        </p:nvPicPr>
        <p:blipFill rotWithShape="1">
          <a:blip r:embed="rId2">
            <a:alphaModFix/>
          </a:blip>
          <a:srcRect/>
          <a:stretch/>
        </p:blipFill>
        <p:spPr>
          <a:xfrm>
            <a:off x="0" y="2721"/>
            <a:ext cx="9148845" cy="5140779"/>
          </a:xfrm>
          <a:prstGeom prst="rect">
            <a:avLst/>
          </a:prstGeom>
          <a:noFill/>
          <a:ln>
            <a:noFill/>
          </a:ln>
        </p:spPr>
      </p:pic>
      <p:sp>
        <p:nvSpPr>
          <p:cNvPr id="307" name="Google Shape;307;p40"/>
          <p:cNvSpPr/>
          <p:nvPr/>
        </p:nvSpPr>
        <p:spPr>
          <a:xfrm>
            <a:off x="5555414" y="346008"/>
            <a:ext cx="3017520" cy="3017520"/>
          </a:xfrm>
          <a:custGeom>
            <a:avLst/>
            <a:gdLst/>
            <a:ahLst/>
            <a:cxnLst/>
            <a:rect l="l" t="t" r="r" b="b"/>
            <a:pathLst>
              <a:path w="444048" h="445761" extrusionOk="0">
                <a:moveTo>
                  <a:pt x="0" y="0"/>
                </a:moveTo>
                <a:lnTo>
                  <a:pt x="444049" y="0"/>
                </a:lnTo>
                <a:lnTo>
                  <a:pt x="444049" y="445762"/>
                </a:lnTo>
                <a:lnTo>
                  <a:pt x="0" y="445762"/>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Open Sans"/>
              <a:ea typeface="Open Sans"/>
              <a:cs typeface="Open Sans"/>
              <a:sym typeface="Open Sans"/>
            </a:endParaRPr>
          </a:p>
        </p:txBody>
      </p:sp>
      <p:sp>
        <p:nvSpPr>
          <p:cNvPr id="308" name="Google Shape;308;p40"/>
          <p:cNvSpPr>
            <a:spLocks noGrp="1"/>
          </p:cNvSpPr>
          <p:nvPr>
            <p:ph type="pic" idx="2"/>
          </p:nvPr>
        </p:nvSpPr>
        <p:spPr>
          <a:xfrm>
            <a:off x="5652688" y="444057"/>
            <a:ext cx="2822973" cy="2821423"/>
          </a:xfrm>
          <a:prstGeom prst="rect">
            <a:avLst/>
          </a:prstGeom>
          <a:solidFill>
            <a:schemeClr val="lt1"/>
          </a:solidFill>
          <a:ln w="9525" cap="flat" cmpd="sng">
            <a:solidFill>
              <a:srgbClr val="4FA997"/>
            </a:solidFill>
            <a:prstDash val="solid"/>
            <a:round/>
            <a:headEnd type="none" w="sm" len="sm"/>
            <a:tailEnd type="none" w="sm" len="sm"/>
          </a:ln>
        </p:spPr>
      </p:sp>
      <p:sp>
        <p:nvSpPr>
          <p:cNvPr id="309" name="Google Shape;309;p40"/>
          <p:cNvSpPr/>
          <p:nvPr/>
        </p:nvSpPr>
        <p:spPr>
          <a:xfrm>
            <a:off x="0" y="1012426"/>
            <a:ext cx="5638061" cy="1790700"/>
          </a:xfrm>
          <a:prstGeom prst="homePlate">
            <a:avLst>
              <a:gd name="adj" fmla="val 50000"/>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Open Sans"/>
              <a:ea typeface="Open Sans"/>
              <a:cs typeface="Open Sans"/>
              <a:sym typeface="Open Sans"/>
            </a:endParaRPr>
          </a:p>
        </p:txBody>
      </p:sp>
      <p:sp>
        <p:nvSpPr>
          <p:cNvPr id="310" name="Google Shape;310;p40"/>
          <p:cNvSpPr txBox="1">
            <a:spLocks noGrp="1"/>
          </p:cNvSpPr>
          <p:nvPr>
            <p:ph type="ctrTitle"/>
          </p:nvPr>
        </p:nvSpPr>
        <p:spPr>
          <a:xfrm>
            <a:off x="373882" y="1102027"/>
            <a:ext cx="4294909" cy="886995"/>
          </a:xfrm>
          <a:prstGeom prst="rect">
            <a:avLst/>
          </a:prstGeom>
          <a:noFill/>
          <a:ln>
            <a:noFill/>
          </a:ln>
        </p:spPr>
        <p:txBody>
          <a:bodyPr spcFirstLastPara="1" wrap="square" lIns="91425" tIns="45700" rIns="91425" bIns="45700" anchor="b" anchorCtr="0">
            <a:normAutofit/>
          </a:bodyPr>
          <a:lstStyle>
            <a:lvl1pPr lvl="0" algn="r">
              <a:lnSpc>
                <a:spcPct val="90000"/>
              </a:lnSpc>
              <a:spcBef>
                <a:spcPts val="0"/>
              </a:spcBef>
              <a:spcAft>
                <a:spcPts val="0"/>
              </a:spcAft>
              <a:buClr>
                <a:schemeClr val="lt1"/>
              </a:buClr>
              <a:buSzPts val="3200"/>
              <a:buFont typeface="Open Sans ExtraBold"/>
              <a:buNone/>
              <a:defRPr sz="3200" b="1" i="0">
                <a:solidFill>
                  <a:schemeClr val="lt1"/>
                </a:solidFill>
                <a:latin typeface="Open Sans ExtraBold"/>
                <a:ea typeface="Open Sans ExtraBold"/>
                <a:cs typeface="Open Sans ExtraBold"/>
                <a:sym typeface="Open Sans ExtraBold"/>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1" name="Google Shape;311;p40"/>
          <p:cNvSpPr txBox="1">
            <a:spLocks noGrp="1"/>
          </p:cNvSpPr>
          <p:nvPr>
            <p:ph type="subTitle" idx="1"/>
          </p:nvPr>
        </p:nvSpPr>
        <p:spPr>
          <a:xfrm>
            <a:off x="373882" y="2083565"/>
            <a:ext cx="4294909" cy="617747"/>
          </a:xfrm>
          <a:prstGeom prst="rect">
            <a:avLst/>
          </a:prstGeom>
          <a:noFill/>
          <a:ln>
            <a:noFill/>
          </a:ln>
        </p:spPr>
        <p:txBody>
          <a:bodyPr spcFirstLastPara="1" wrap="square" lIns="91425" tIns="45700" rIns="91425" bIns="45700" anchor="t" anchorCtr="0">
            <a:normAutofit/>
          </a:bodyPr>
          <a:lstStyle>
            <a:lvl1pPr lvl="0" algn="r">
              <a:lnSpc>
                <a:spcPct val="90000"/>
              </a:lnSpc>
              <a:spcBef>
                <a:spcPts val="750"/>
              </a:spcBef>
              <a:spcAft>
                <a:spcPts val="0"/>
              </a:spcAft>
              <a:buClr>
                <a:schemeClr val="lt1"/>
              </a:buClr>
              <a:buSzPts val="1800"/>
              <a:buNone/>
              <a:defRPr sz="1800" b="1" i="0">
                <a:solidFill>
                  <a:schemeClr val="lt1"/>
                </a:solidFill>
                <a:latin typeface="Open Sans ExtraBold"/>
                <a:ea typeface="Open Sans ExtraBold"/>
                <a:cs typeface="Open Sans ExtraBold"/>
                <a:sym typeface="Open Sans ExtraBold"/>
              </a:defRPr>
            </a:lvl1pPr>
            <a:lvl2pPr lvl="1" algn="ctr">
              <a:lnSpc>
                <a:spcPct val="90000"/>
              </a:lnSpc>
              <a:spcBef>
                <a:spcPts val="375"/>
              </a:spcBef>
              <a:spcAft>
                <a:spcPts val="0"/>
              </a:spcAft>
              <a:buClr>
                <a:schemeClr val="dk1"/>
              </a:buClr>
              <a:buSzPts val="1500"/>
              <a:buNone/>
              <a:defRPr sz="1500"/>
            </a:lvl2pPr>
            <a:lvl3pPr lvl="2" algn="ctr">
              <a:lnSpc>
                <a:spcPct val="90000"/>
              </a:lnSpc>
              <a:spcBef>
                <a:spcPts val="375"/>
              </a:spcBef>
              <a:spcAft>
                <a:spcPts val="0"/>
              </a:spcAft>
              <a:buClr>
                <a:schemeClr val="dk1"/>
              </a:buClr>
              <a:buSzPts val="1350"/>
              <a:buNone/>
              <a:defRPr sz="1350"/>
            </a:lvl3pPr>
            <a:lvl4pPr lvl="3" algn="ctr">
              <a:lnSpc>
                <a:spcPct val="90000"/>
              </a:lnSpc>
              <a:spcBef>
                <a:spcPts val="375"/>
              </a:spcBef>
              <a:spcAft>
                <a:spcPts val="0"/>
              </a:spcAft>
              <a:buClr>
                <a:schemeClr val="dk1"/>
              </a:buClr>
              <a:buSzPts val="1200"/>
              <a:buNone/>
              <a:defRPr sz="1200"/>
            </a:lvl4pPr>
            <a:lvl5pPr lvl="4" algn="ctr">
              <a:lnSpc>
                <a:spcPct val="90000"/>
              </a:lnSpc>
              <a:spcBef>
                <a:spcPts val="375"/>
              </a:spcBef>
              <a:spcAft>
                <a:spcPts val="0"/>
              </a:spcAft>
              <a:buClr>
                <a:schemeClr val="dk1"/>
              </a:buClr>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a:endParaRPr/>
          </a:p>
        </p:txBody>
      </p:sp>
      <p:pic>
        <p:nvPicPr>
          <p:cNvPr id="312" name="Google Shape;312;p40" descr="A close up of a logo&#10;&#10;AI-generated content may be incorrect."/>
          <p:cNvPicPr preferRelativeResize="0"/>
          <p:nvPr/>
        </p:nvPicPr>
        <p:blipFill rotWithShape="1">
          <a:blip r:embed="rId3">
            <a:alphaModFix/>
          </a:blip>
          <a:srcRect/>
          <a:stretch/>
        </p:blipFill>
        <p:spPr>
          <a:xfrm>
            <a:off x="232033" y="4438772"/>
            <a:ext cx="1706161" cy="474287"/>
          </a:xfrm>
          <a:prstGeom prst="rect">
            <a:avLst/>
          </a:prstGeom>
          <a:noFill/>
          <a:ln>
            <a:noFill/>
          </a:ln>
        </p:spPr>
      </p:pic>
      <p:pic>
        <p:nvPicPr>
          <p:cNvPr id="313" name="Google Shape;313;p40" descr="A number on a black background&#10;&#10;AI-generated content may be incorrect."/>
          <p:cNvPicPr preferRelativeResize="0"/>
          <p:nvPr/>
        </p:nvPicPr>
        <p:blipFill rotWithShape="1">
          <a:blip r:embed="rId4">
            <a:alphaModFix/>
          </a:blip>
          <a:srcRect/>
          <a:stretch/>
        </p:blipFill>
        <p:spPr>
          <a:xfrm>
            <a:off x="2042738" y="4690983"/>
            <a:ext cx="2942003" cy="230542"/>
          </a:xfrm>
          <a:prstGeom prst="rect">
            <a:avLst/>
          </a:prstGeom>
          <a:noFill/>
          <a:ln>
            <a:noFill/>
          </a:ln>
        </p:spPr>
      </p:pic>
      <p:pic>
        <p:nvPicPr>
          <p:cNvPr id="314" name="Google Shape;314;p40" descr="A group of arrows in different colors&#10;&#10;AI-generated content may be incorrect."/>
          <p:cNvPicPr preferRelativeResize="0"/>
          <p:nvPr/>
        </p:nvPicPr>
        <p:blipFill rotWithShape="1">
          <a:blip r:embed="rId5">
            <a:alphaModFix/>
          </a:blip>
          <a:srcRect/>
          <a:stretch/>
        </p:blipFill>
        <p:spPr>
          <a:xfrm>
            <a:off x="6231355" y="2322077"/>
            <a:ext cx="2918713" cy="2821423"/>
          </a:xfrm>
          <a:prstGeom prst="rect">
            <a:avLst/>
          </a:prstGeom>
          <a:noFill/>
          <a:ln>
            <a:noFill/>
          </a:ln>
        </p:spPr>
      </p:pic>
      <p:grpSp>
        <p:nvGrpSpPr>
          <p:cNvPr id="315" name="Google Shape;315;p40"/>
          <p:cNvGrpSpPr/>
          <p:nvPr/>
        </p:nvGrpSpPr>
        <p:grpSpPr>
          <a:xfrm>
            <a:off x="5222240" y="4660317"/>
            <a:ext cx="3624877" cy="375119"/>
            <a:chOff x="5222240" y="4660317"/>
            <a:chExt cx="3624877" cy="375119"/>
          </a:xfrm>
        </p:grpSpPr>
        <p:sp>
          <p:nvSpPr>
            <p:cNvPr id="316" name="Google Shape;316;p40"/>
            <p:cNvSpPr txBox="1"/>
            <p:nvPr/>
          </p:nvSpPr>
          <p:spPr>
            <a:xfrm>
              <a:off x="7373073" y="4958492"/>
              <a:ext cx="1463324" cy="76944"/>
            </a:xfrm>
            <a:prstGeom prst="rect">
              <a:avLst/>
            </a:prstGeom>
            <a:solidFill>
              <a:schemeClr val="lt1"/>
            </a:solid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425563"/>
                </a:buClr>
                <a:buSzPts val="500"/>
                <a:buFont typeface="Open Sans SemiBold"/>
                <a:buNone/>
              </a:pPr>
              <a:r>
                <a:rPr lang="en-US" sz="500" b="0" i="0" u="none" strike="noStrike" cap="none">
                  <a:solidFill>
                    <a:srgbClr val="425563"/>
                  </a:solidFill>
                  <a:latin typeface="Open Sans SemiBold"/>
                  <a:ea typeface="Open Sans SemiBold"/>
                  <a:cs typeface="Open Sans SemiBold"/>
                  <a:sym typeface="Open Sans SemiBold"/>
                </a:rPr>
                <a:t>© 2025. StriveTogether, Inc. All rights reserved.</a:t>
              </a:r>
              <a:endParaRPr sz="1400" b="0" i="0" u="none" strike="noStrike" cap="none">
                <a:solidFill>
                  <a:srgbClr val="000000"/>
                </a:solidFill>
                <a:latin typeface="Arial"/>
                <a:ea typeface="Arial"/>
                <a:cs typeface="Arial"/>
                <a:sym typeface="Arial"/>
              </a:endParaRPr>
            </a:p>
          </p:txBody>
        </p:sp>
        <p:grpSp>
          <p:nvGrpSpPr>
            <p:cNvPr id="317" name="Google Shape;317;p40"/>
            <p:cNvGrpSpPr/>
            <p:nvPr/>
          </p:nvGrpSpPr>
          <p:grpSpPr>
            <a:xfrm>
              <a:off x="5222240" y="4660317"/>
              <a:ext cx="3624877" cy="256032"/>
              <a:chOff x="5222240" y="4660317"/>
              <a:chExt cx="3624877" cy="256032"/>
            </a:xfrm>
          </p:grpSpPr>
          <p:sp>
            <p:nvSpPr>
              <p:cNvPr id="318" name="Google Shape;318;p40"/>
              <p:cNvSpPr/>
              <p:nvPr/>
            </p:nvSpPr>
            <p:spPr>
              <a:xfrm>
                <a:off x="5222240" y="4660317"/>
                <a:ext cx="3624877" cy="256032"/>
              </a:xfrm>
              <a:prstGeom prst="rect">
                <a:avLst/>
              </a:prstGeom>
              <a:solidFill>
                <a:schemeClr val="lt1"/>
              </a:solid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chemeClr val="dk2"/>
                  </a:buClr>
                  <a:buSzPts val="900"/>
                  <a:buFont typeface="Open Sans SemiBold"/>
                  <a:buNone/>
                </a:pPr>
                <a:r>
                  <a:rPr lang="en-US" sz="900" b="1" i="0" u="none" strike="noStrike" cap="none">
                    <a:solidFill>
                      <a:schemeClr val="dk2"/>
                    </a:solidFill>
                    <a:latin typeface="Open Sans SemiBold"/>
                    <a:ea typeface="Open Sans SemiBold"/>
                    <a:cs typeface="Open Sans SemiBold"/>
                    <a:sym typeface="Open Sans SemiBold"/>
                  </a:rPr>
                  <a:t>2025 Cradle to Career Network Convening |</a:t>
                </a:r>
                <a:r>
                  <a:rPr lang="en-US" sz="900" b="0" i="0" u="none" strike="noStrike" cap="none">
                    <a:solidFill>
                      <a:schemeClr val="dk2"/>
                    </a:solidFill>
                    <a:latin typeface="Open Sans SemiBold"/>
                    <a:ea typeface="Open Sans SemiBold"/>
                    <a:cs typeface="Open Sans SemiBold"/>
                    <a:sym typeface="Open Sans SemiBold"/>
                  </a:rPr>
                  <a:t> </a:t>
                </a:r>
                <a:fld id="{00000000-1234-1234-1234-123412341234}" type="slidenum">
                  <a:rPr lang="en-US" sz="900" b="1" i="0" u="none" strike="noStrike" cap="none">
                    <a:solidFill>
                      <a:schemeClr val="dk2"/>
                    </a:solidFill>
                    <a:latin typeface="Open Sans SemiBold"/>
                    <a:ea typeface="Open Sans SemiBold"/>
                    <a:cs typeface="Open Sans SemiBold"/>
                    <a:sym typeface="Open Sans SemiBold"/>
                  </a:rPr>
                  <a:t>‹#›</a:t>
                </a:fld>
                <a:endParaRPr sz="900" b="1" i="0" u="none" strike="noStrike" cap="none">
                  <a:solidFill>
                    <a:schemeClr val="dk2"/>
                  </a:solidFill>
                  <a:latin typeface="Open Sans SemiBold"/>
                  <a:ea typeface="Open Sans SemiBold"/>
                  <a:cs typeface="Open Sans SemiBold"/>
                  <a:sym typeface="Open Sans SemiBold"/>
                </a:endParaRPr>
              </a:p>
            </p:txBody>
          </p:sp>
          <p:pic>
            <p:nvPicPr>
              <p:cNvPr id="319" name="Google Shape;319;p40" descr="A black and orange logo&#10;&#10;AI-generated content may be incorrect."/>
              <p:cNvPicPr preferRelativeResize="0"/>
              <p:nvPr/>
            </p:nvPicPr>
            <p:blipFill rotWithShape="1">
              <a:blip r:embed="rId6">
                <a:alphaModFix/>
              </a:blip>
              <a:srcRect/>
              <a:stretch/>
            </p:blipFill>
            <p:spPr>
              <a:xfrm>
                <a:off x="5303763" y="4744405"/>
                <a:ext cx="833140" cy="112672"/>
              </a:xfrm>
              <a:prstGeom prst="rect">
                <a:avLst/>
              </a:prstGeom>
              <a:noFill/>
              <a:ln>
                <a:noFill/>
              </a:ln>
            </p:spPr>
          </p:pic>
        </p:grpSp>
      </p:grpSp>
      <p:sp>
        <p:nvSpPr>
          <p:cNvPr id="320" name="Google Shape;320;p40"/>
          <p:cNvSpPr txBox="1"/>
          <p:nvPr/>
        </p:nvSpPr>
        <p:spPr>
          <a:xfrm>
            <a:off x="139060" y="148119"/>
            <a:ext cx="1306422" cy="2616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chemeClr val="dk2"/>
                </a:solidFill>
                <a:latin typeface="Open Sans ExtraBold"/>
                <a:ea typeface="Open Sans ExtraBold"/>
                <a:cs typeface="Open Sans ExtraBold"/>
                <a:sym typeface="Open Sans ExtraBold"/>
              </a:rPr>
              <a:t>#ConveneC2C</a:t>
            </a:r>
            <a:endParaRPr sz="1400" b="0" i="0" u="none" strike="noStrike" cap="none">
              <a:solidFill>
                <a:srgbClr val="000000"/>
              </a:solidFill>
              <a:latin typeface="Arial"/>
              <a:ea typeface="Arial"/>
              <a:cs typeface="Arial"/>
              <a:sym typeface="Arial"/>
            </a:endParaRPr>
          </a:p>
        </p:txBody>
      </p:sp>
    </p:spTree>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matchingName="One Speaker_White_Blue">
  <p:cSld name="One Speaker_White_Blue">
    <p:bg>
      <p:bgPr>
        <a:solidFill>
          <a:schemeClr val="lt1"/>
        </a:solidFill>
        <a:effectLst/>
      </p:bgPr>
    </p:bg>
    <p:spTree>
      <p:nvGrpSpPr>
        <p:cNvPr id="1" name="Shape 321"/>
        <p:cNvGrpSpPr/>
        <p:nvPr/>
      </p:nvGrpSpPr>
      <p:grpSpPr>
        <a:xfrm>
          <a:off x="0" y="0"/>
          <a:ext cx="0" cy="0"/>
          <a:chOff x="0" y="0"/>
          <a:chExt cx="0" cy="0"/>
        </a:xfrm>
      </p:grpSpPr>
      <p:pic>
        <p:nvPicPr>
          <p:cNvPr id="322" name="Google Shape;322;p41" descr="A white background with a city in the distance&#10;&#10;AI-generated content may be incorrect."/>
          <p:cNvPicPr preferRelativeResize="0"/>
          <p:nvPr/>
        </p:nvPicPr>
        <p:blipFill rotWithShape="1">
          <a:blip r:embed="rId2">
            <a:alphaModFix/>
          </a:blip>
          <a:srcRect/>
          <a:stretch/>
        </p:blipFill>
        <p:spPr>
          <a:xfrm>
            <a:off x="0" y="2721"/>
            <a:ext cx="9148845" cy="5140779"/>
          </a:xfrm>
          <a:prstGeom prst="rect">
            <a:avLst/>
          </a:prstGeom>
          <a:noFill/>
          <a:ln>
            <a:noFill/>
          </a:ln>
        </p:spPr>
      </p:pic>
      <p:sp>
        <p:nvSpPr>
          <p:cNvPr id="323" name="Google Shape;323;p41"/>
          <p:cNvSpPr/>
          <p:nvPr/>
        </p:nvSpPr>
        <p:spPr>
          <a:xfrm>
            <a:off x="5555414" y="346008"/>
            <a:ext cx="3017520" cy="3017520"/>
          </a:xfrm>
          <a:custGeom>
            <a:avLst/>
            <a:gdLst/>
            <a:ahLst/>
            <a:cxnLst/>
            <a:rect l="l" t="t" r="r" b="b"/>
            <a:pathLst>
              <a:path w="444048" h="445761" extrusionOk="0">
                <a:moveTo>
                  <a:pt x="0" y="0"/>
                </a:moveTo>
                <a:lnTo>
                  <a:pt x="444049" y="0"/>
                </a:lnTo>
                <a:lnTo>
                  <a:pt x="444049" y="445762"/>
                </a:lnTo>
                <a:lnTo>
                  <a:pt x="0" y="445762"/>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Open Sans"/>
              <a:ea typeface="Open Sans"/>
              <a:cs typeface="Open Sans"/>
              <a:sym typeface="Open Sans"/>
            </a:endParaRPr>
          </a:p>
        </p:txBody>
      </p:sp>
      <p:sp>
        <p:nvSpPr>
          <p:cNvPr id="324" name="Google Shape;324;p41"/>
          <p:cNvSpPr>
            <a:spLocks noGrp="1"/>
          </p:cNvSpPr>
          <p:nvPr>
            <p:ph type="pic" idx="2"/>
          </p:nvPr>
        </p:nvSpPr>
        <p:spPr>
          <a:xfrm>
            <a:off x="5652688" y="444057"/>
            <a:ext cx="2822973" cy="2821423"/>
          </a:xfrm>
          <a:prstGeom prst="rect">
            <a:avLst/>
          </a:prstGeom>
          <a:solidFill>
            <a:schemeClr val="lt1"/>
          </a:solidFill>
          <a:ln w="9525" cap="flat" cmpd="sng">
            <a:solidFill>
              <a:srgbClr val="4FA997"/>
            </a:solidFill>
            <a:prstDash val="solid"/>
            <a:round/>
            <a:headEnd type="none" w="sm" len="sm"/>
            <a:tailEnd type="none" w="sm" len="sm"/>
          </a:ln>
        </p:spPr>
      </p:sp>
      <p:sp>
        <p:nvSpPr>
          <p:cNvPr id="325" name="Google Shape;325;p41"/>
          <p:cNvSpPr/>
          <p:nvPr/>
        </p:nvSpPr>
        <p:spPr>
          <a:xfrm>
            <a:off x="0" y="1012426"/>
            <a:ext cx="5638061" cy="1790700"/>
          </a:xfrm>
          <a:prstGeom prst="homePlat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Open Sans"/>
              <a:ea typeface="Open Sans"/>
              <a:cs typeface="Open Sans"/>
              <a:sym typeface="Open Sans"/>
            </a:endParaRPr>
          </a:p>
        </p:txBody>
      </p:sp>
      <p:sp>
        <p:nvSpPr>
          <p:cNvPr id="326" name="Google Shape;326;p41"/>
          <p:cNvSpPr txBox="1">
            <a:spLocks noGrp="1"/>
          </p:cNvSpPr>
          <p:nvPr>
            <p:ph type="ctrTitle"/>
          </p:nvPr>
        </p:nvSpPr>
        <p:spPr>
          <a:xfrm>
            <a:off x="373882" y="1102027"/>
            <a:ext cx="4294909" cy="886995"/>
          </a:xfrm>
          <a:prstGeom prst="rect">
            <a:avLst/>
          </a:prstGeom>
          <a:noFill/>
          <a:ln>
            <a:noFill/>
          </a:ln>
        </p:spPr>
        <p:txBody>
          <a:bodyPr spcFirstLastPara="1" wrap="square" lIns="91425" tIns="45700" rIns="91425" bIns="45700" anchor="b" anchorCtr="0">
            <a:normAutofit/>
          </a:bodyPr>
          <a:lstStyle>
            <a:lvl1pPr lvl="0" algn="r">
              <a:lnSpc>
                <a:spcPct val="90000"/>
              </a:lnSpc>
              <a:spcBef>
                <a:spcPts val="0"/>
              </a:spcBef>
              <a:spcAft>
                <a:spcPts val="0"/>
              </a:spcAft>
              <a:buClr>
                <a:schemeClr val="lt1"/>
              </a:buClr>
              <a:buSzPts val="3200"/>
              <a:buFont typeface="Open Sans ExtraBold"/>
              <a:buNone/>
              <a:defRPr sz="3200" b="1" i="0">
                <a:solidFill>
                  <a:schemeClr val="lt1"/>
                </a:solidFill>
                <a:latin typeface="Open Sans ExtraBold"/>
                <a:ea typeface="Open Sans ExtraBold"/>
                <a:cs typeface="Open Sans ExtraBold"/>
                <a:sym typeface="Open Sans ExtraBold"/>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7" name="Google Shape;327;p41"/>
          <p:cNvSpPr txBox="1">
            <a:spLocks noGrp="1"/>
          </p:cNvSpPr>
          <p:nvPr>
            <p:ph type="subTitle" idx="1"/>
          </p:nvPr>
        </p:nvSpPr>
        <p:spPr>
          <a:xfrm>
            <a:off x="373882" y="2083565"/>
            <a:ext cx="4294909" cy="617747"/>
          </a:xfrm>
          <a:prstGeom prst="rect">
            <a:avLst/>
          </a:prstGeom>
          <a:noFill/>
          <a:ln>
            <a:noFill/>
          </a:ln>
        </p:spPr>
        <p:txBody>
          <a:bodyPr spcFirstLastPara="1" wrap="square" lIns="91425" tIns="45700" rIns="91425" bIns="45700" anchor="t" anchorCtr="0">
            <a:normAutofit/>
          </a:bodyPr>
          <a:lstStyle>
            <a:lvl1pPr lvl="0" algn="r">
              <a:lnSpc>
                <a:spcPct val="90000"/>
              </a:lnSpc>
              <a:spcBef>
                <a:spcPts val="750"/>
              </a:spcBef>
              <a:spcAft>
                <a:spcPts val="0"/>
              </a:spcAft>
              <a:buClr>
                <a:schemeClr val="lt1"/>
              </a:buClr>
              <a:buSzPts val="1800"/>
              <a:buNone/>
              <a:defRPr sz="1800" b="1" i="0">
                <a:solidFill>
                  <a:schemeClr val="lt1"/>
                </a:solidFill>
                <a:latin typeface="Open Sans ExtraBold"/>
                <a:ea typeface="Open Sans ExtraBold"/>
                <a:cs typeface="Open Sans ExtraBold"/>
                <a:sym typeface="Open Sans ExtraBold"/>
              </a:defRPr>
            </a:lvl1pPr>
            <a:lvl2pPr lvl="1" algn="ctr">
              <a:lnSpc>
                <a:spcPct val="90000"/>
              </a:lnSpc>
              <a:spcBef>
                <a:spcPts val="375"/>
              </a:spcBef>
              <a:spcAft>
                <a:spcPts val="0"/>
              </a:spcAft>
              <a:buClr>
                <a:schemeClr val="dk1"/>
              </a:buClr>
              <a:buSzPts val="1500"/>
              <a:buNone/>
              <a:defRPr sz="1500"/>
            </a:lvl2pPr>
            <a:lvl3pPr lvl="2" algn="ctr">
              <a:lnSpc>
                <a:spcPct val="90000"/>
              </a:lnSpc>
              <a:spcBef>
                <a:spcPts val="375"/>
              </a:spcBef>
              <a:spcAft>
                <a:spcPts val="0"/>
              </a:spcAft>
              <a:buClr>
                <a:schemeClr val="dk1"/>
              </a:buClr>
              <a:buSzPts val="1350"/>
              <a:buNone/>
              <a:defRPr sz="1350"/>
            </a:lvl3pPr>
            <a:lvl4pPr lvl="3" algn="ctr">
              <a:lnSpc>
                <a:spcPct val="90000"/>
              </a:lnSpc>
              <a:spcBef>
                <a:spcPts val="375"/>
              </a:spcBef>
              <a:spcAft>
                <a:spcPts val="0"/>
              </a:spcAft>
              <a:buClr>
                <a:schemeClr val="dk1"/>
              </a:buClr>
              <a:buSzPts val="1200"/>
              <a:buNone/>
              <a:defRPr sz="1200"/>
            </a:lvl4pPr>
            <a:lvl5pPr lvl="4" algn="ctr">
              <a:lnSpc>
                <a:spcPct val="90000"/>
              </a:lnSpc>
              <a:spcBef>
                <a:spcPts val="375"/>
              </a:spcBef>
              <a:spcAft>
                <a:spcPts val="0"/>
              </a:spcAft>
              <a:buClr>
                <a:schemeClr val="dk1"/>
              </a:buClr>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a:endParaRPr/>
          </a:p>
        </p:txBody>
      </p:sp>
      <p:pic>
        <p:nvPicPr>
          <p:cNvPr id="328" name="Google Shape;328;p41" descr="A close up of a logo&#10;&#10;AI-generated content may be incorrect."/>
          <p:cNvPicPr preferRelativeResize="0"/>
          <p:nvPr/>
        </p:nvPicPr>
        <p:blipFill rotWithShape="1">
          <a:blip r:embed="rId3">
            <a:alphaModFix/>
          </a:blip>
          <a:srcRect/>
          <a:stretch/>
        </p:blipFill>
        <p:spPr>
          <a:xfrm>
            <a:off x="232033" y="4438772"/>
            <a:ext cx="1706161" cy="474287"/>
          </a:xfrm>
          <a:prstGeom prst="rect">
            <a:avLst/>
          </a:prstGeom>
          <a:noFill/>
          <a:ln>
            <a:noFill/>
          </a:ln>
        </p:spPr>
      </p:pic>
      <p:pic>
        <p:nvPicPr>
          <p:cNvPr id="329" name="Google Shape;329;p41" descr="A number on a black background&#10;&#10;AI-generated content may be incorrect."/>
          <p:cNvPicPr preferRelativeResize="0"/>
          <p:nvPr/>
        </p:nvPicPr>
        <p:blipFill rotWithShape="1">
          <a:blip r:embed="rId4">
            <a:alphaModFix/>
          </a:blip>
          <a:srcRect/>
          <a:stretch/>
        </p:blipFill>
        <p:spPr>
          <a:xfrm>
            <a:off x="2042738" y="4690983"/>
            <a:ext cx="2942003" cy="230542"/>
          </a:xfrm>
          <a:prstGeom prst="rect">
            <a:avLst/>
          </a:prstGeom>
          <a:noFill/>
          <a:ln>
            <a:noFill/>
          </a:ln>
        </p:spPr>
      </p:pic>
      <p:pic>
        <p:nvPicPr>
          <p:cNvPr id="330" name="Google Shape;330;p41" descr="A group of arrows in different colors&#10;&#10;AI-generated content may be incorrect."/>
          <p:cNvPicPr preferRelativeResize="0"/>
          <p:nvPr/>
        </p:nvPicPr>
        <p:blipFill rotWithShape="1">
          <a:blip r:embed="rId5">
            <a:alphaModFix/>
          </a:blip>
          <a:srcRect/>
          <a:stretch/>
        </p:blipFill>
        <p:spPr>
          <a:xfrm>
            <a:off x="6231355" y="2322077"/>
            <a:ext cx="2918713" cy="2821423"/>
          </a:xfrm>
          <a:prstGeom prst="rect">
            <a:avLst/>
          </a:prstGeom>
          <a:noFill/>
          <a:ln>
            <a:noFill/>
          </a:ln>
        </p:spPr>
      </p:pic>
      <p:grpSp>
        <p:nvGrpSpPr>
          <p:cNvPr id="331" name="Google Shape;331;p41"/>
          <p:cNvGrpSpPr/>
          <p:nvPr/>
        </p:nvGrpSpPr>
        <p:grpSpPr>
          <a:xfrm>
            <a:off x="5222240" y="4660317"/>
            <a:ext cx="3624877" cy="375119"/>
            <a:chOff x="5222240" y="4660317"/>
            <a:chExt cx="3624877" cy="375119"/>
          </a:xfrm>
        </p:grpSpPr>
        <p:sp>
          <p:nvSpPr>
            <p:cNvPr id="332" name="Google Shape;332;p41"/>
            <p:cNvSpPr txBox="1"/>
            <p:nvPr/>
          </p:nvSpPr>
          <p:spPr>
            <a:xfrm>
              <a:off x="7373073" y="4958492"/>
              <a:ext cx="1463324" cy="76944"/>
            </a:xfrm>
            <a:prstGeom prst="rect">
              <a:avLst/>
            </a:prstGeom>
            <a:solidFill>
              <a:schemeClr val="lt1"/>
            </a:solid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425563"/>
                </a:buClr>
                <a:buSzPts val="500"/>
                <a:buFont typeface="Open Sans SemiBold"/>
                <a:buNone/>
              </a:pPr>
              <a:r>
                <a:rPr lang="en-US" sz="500" b="0" i="0" u="none" strike="noStrike" cap="none">
                  <a:solidFill>
                    <a:srgbClr val="425563"/>
                  </a:solidFill>
                  <a:latin typeface="Open Sans SemiBold"/>
                  <a:ea typeface="Open Sans SemiBold"/>
                  <a:cs typeface="Open Sans SemiBold"/>
                  <a:sym typeface="Open Sans SemiBold"/>
                </a:rPr>
                <a:t>© 2025. StriveTogether, Inc. All rights reserved.</a:t>
              </a:r>
              <a:endParaRPr sz="1400" b="0" i="0" u="none" strike="noStrike" cap="none">
                <a:solidFill>
                  <a:srgbClr val="000000"/>
                </a:solidFill>
                <a:latin typeface="Arial"/>
                <a:ea typeface="Arial"/>
                <a:cs typeface="Arial"/>
                <a:sym typeface="Arial"/>
              </a:endParaRPr>
            </a:p>
          </p:txBody>
        </p:sp>
        <p:grpSp>
          <p:nvGrpSpPr>
            <p:cNvPr id="333" name="Google Shape;333;p41"/>
            <p:cNvGrpSpPr/>
            <p:nvPr/>
          </p:nvGrpSpPr>
          <p:grpSpPr>
            <a:xfrm>
              <a:off x="5222240" y="4660317"/>
              <a:ext cx="3624877" cy="256032"/>
              <a:chOff x="5222240" y="4660317"/>
              <a:chExt cx="3624877" cy="256032"/>
            </a:xfrm>
          </p:grpSpPr>
          <p:sp>
            <p:nvSpPr>
              <p:cNvPr id="334" name="Google Shape;334;p41"/>
              <p:cNvSpPr/>
              <p:nvPr/>
            </p:nvSpPr>
            <p:spPr>
              <a:xfrm>
                <a:off x="5222240" y="4660317"/>
                <a:ext cx="3624877" cy="256032"/>
              </a:xfrm>
              <a:prstGeom prst="rect">
                <a:avLst/>
              </a:prstGeom>
              <a:solidFill>
                <a:schemeClr val="lt1"/>
              </a:solid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chemeClr val="dk2"/>
                  </a:buClr>
                  <a:buSzPts val="900"/>
                  <a:buFont typeface="Open Sans SemiBold"/>
                  <a:buNone/>
                </a:pPr>
                <a:r>
                  <a:rPr lang="en-US" sz="900" b="1" i="0" u="none" strike="noStrike" cap="none">
                    <a:solidFill>
                      <a:schemeClr val="dk2"/>
                    </a:solidFill>
                    <a:latin typeface="Open Sans SemiBold"/>
                    <a:ea typeface="Open Sans SemiBold"/>
                    <a:cs typeface="Open Sans SemiBold"/>
                    <a:sym typeface="Open Sans SemiBold"/>
                  </a:rPr>
                  <a:t>2025 Cradle to Career Network Convening |</a:t>
                </a:r>
                <a:r>
                  <a:rPr lang="en-US" sz="900" b="0" i="0" u="none" strike="noStrike" cap="none">
                    <a:solidFill>
                      <a:schemeClr val="dk2"/>
                    </a:solidFill>
                    <a:latin typeface="Open Sans SemiBold"/>
                    <a:ea typeface="Open Sans SemiBold"/>
                    <a:cs typeface="Open Sans SemiBold"/>
                    <a:sym typeface="Open Sans SemiBold"/>
                  </a:rPr>
                  <a:t> </a:t>
                </a:r>
                <a:fld id="{00000000-1234-1234-1234-123412341234}" type="slidenum">
                  <a:rPr lang="en-US" sz="900" b="1" i="0" u="none" strike="noStrike" cap="none">
                    <a:solidFill>
                      <a:schemeClr val="dk2"/>
                    </a:solidFill>
                    <a:latin typeface="Open Sans SemiBold"/>
                    <a:ea typeface="Open Sans SemiBold"/>
                    <a:cs typeface="Open Sans SemiBold"/>
                    <a:sym typeface="Open Sans SemiBold"/>
                  </a:rPr>
                  <a:t>‹#›</a:t>
                </a:fld>
                <a:endParaRPr sz="900" b="1" i="0" u="none" strike="noStrike" cap="none">
                  <a:solidFill>
                    <a:schemeClr val="dk2"/>
                  </a:solidFill>
                  <a:latin typeface="Open Sans SemiBold"/>
                  <a:ea typeface="Open Sans SemiBold"/>
                  <a:cs typeface="Open Sans SemiBold"/>
                  <a:sym typeface="Open Sans SemiBold"/>
                </a:endParaRPr>
              </a:p>
            </p:txBody>
          </p:sp>
          <p:pic>
            <p:nvPicPr>
              <p:cNvPr id="335" name="Google Shape;335;p41" descr="A black and orange logo&#10;&#10;AI-generated content may be incorrect."/>
              <p:cNvPicPr preferRelativeResize="0"/>
              <p:nvPr/>
            </p:nvPicPr>
            <p:blipFill rotWithShape="1">
              <a:blip r:embed="rId6">
                <a:alphaModFix/>
              </a:blip>
              <a:srcRect/>
              <a:stretch/>
            </p:blipFill>
            <p:spPr>
              <a:xfrm>
                <a:off x="5303763" y="4744405"/>
                <a:ext cx="833140" cy="112672"/>
              </a:xfrm>
              <a:prstGeom prst="rect">
                <a:avLst/>
              </a:prstGeom>
              <a:noFill/>
              <a:ln>
                <a:noFill/>
              </a:ln>
            </p:spPr>
          </p:pic>
        </p:grpSp>
      </p:grpSp>
      <p:sp>
        <p:nvSpPr>
          <p:cNvPr id="336" name="Google Shape;336;p41"/>
          <p:cNvSpPr txBox="1"/>
          <p:nvPr/>
        </p:nvSpPr>
        <p:spPr>
          <a:xfrm>
            <a:off x="139060" y="148119"/>
            <a:ext cx="1306422" cy="2616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chemeClr val="dk2"/>
                </a:solidFill>
                <a:latin typeface="Open Sans ExtraBold"/>
                <a:ea typeface="Open Sans ExtraBold"/>
                <a:cs typeface="Open Sans ExtraBold"/>
                <a:sym typeface="Open Sans ExtraBold"/>
              </a:rPr>
              <a:t>#ConveneC2C</a:t>
            </a:r>
            <a:endParaRPr sz="1400" b="0" i="0" u="none" strike="noStrike" cap="none">
              <a:solidFill>
                <a:srgbClr val="000000"/>
              </a:solidFill>
              <a:latin typeface="Arial"/>
              <a:ea typeface="Arial"/>
              <a:cs typeface="Arial"/>
              <a:sym typeface="Arial"/>
            </a:endParaRPr>
          </a:p>
        </p:txBody>
      </p:sp>
    </p:spTree>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matchingName="One Speaker_White_Purple">
  <p:cSld name="One Speaker_White_Purple">
    <p:bg>
      <p:bgPr>
        <a:solidFill>
          <a:schemeClr val="lt1"/>
        </a:solidFill>
        <a:effectLst/>
      </p:bgPr>
    </p:bg>
    <p:spTree>
      <p:nvGrpSpPr>
        <p:cNvPr id="1" name="Shape 337"/>
        <p:cNvGrpSpPr/>
        <p:nvPr/>
      </p:nvGrpSpPr>
      <p:grpSpPr>
        <a:xfrm>
          <a:off x="0" y="0"/>
          <a:ext cx="0" cy="0"/>
          <a:chOff x="0" y="0"/>
          <a:chExt cx="0" cy="0"/>
        </a:xfrm>
      </p:grpSpPr>
      <p:pic>
        <p:nvPicPr>
          <p:cNvPr id="338" name="Google Shape;338;p42" descr="A white background with a city in the distance&#10;&#10;AI-generated content may be incorrect."/>
          <p:cNvPicPr preferRelativeResize="0"/>
          <p:nvPr/>
        </p:nvPicPr>
        <p:blipFill rotWithShape="1">
          <a:blip r:embed="rId2">
            <a:alphaModFix/>
          </a:blip>
          <a:srcRect/>
          <a:stretch/>
        </p:blipFill>
        <p:spPr>
          <a:xfrm>
            <a:off x="0" y="2721"/>
            <a:ext cx="9148845" cy="5140779"/>
          </a:xfrm>
          <a:prstGeom prst="rect">
            <a:avLst/>
          </a:prstGeom>
          <a:noFill/>
          <a:ln>
            <a:noFill/>
          </a:ln>
        </p:spPr>
      </p:pic>
      <p:sp>
        <p:nvSpPr>
          <p:cNvPr id="339" name="Google Shape;339;p42"/>
          <p:cNvSpPr/>
          <p:nvPr/>
        </p:nvSpPr>
        <p:spPr>
          <a:xfrm>
            <a:off x="5555414" y="346008"/>
            <a:ext cx="3017520" cy="3017520"/>
          </a:xfrm>
          <a:custGeom>
            <a:avLst/>
            <a:gdLst/>
            <a:ahLst/>
            <a:cxnLst/>
            <a:rect l="l" t="t" r="r" b="b"/>
            <a:pathLst>
              <a:path w="444048" h="445761" extrusionOk="0">
                <a:moveTo>
                  <a:pt x="0" y="0"/>
                </a:moveTo>
                <a:lnTo>
                  <a:pt x="444049" y="0"/>
                </a:lnTo>
                <a:lnTo>
                  <a:pt x="444049" y="445762"/>
                </a:lnTo>
                <a:lnTo>
                  <a:pt x="0" y="445762"/>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Open Sans"/>
              <a:ea typeface="Open Sans"/>
              <a:cs typeface="Open Sans"/>
              <a:sym typeface="Open Sans"/>
            </a:endParaRPr>
          </a:p>
        </p:txBody>
      </p:sp>
      <p:sp>
        <p:nvSpPr>
          <p:cNvPr id="340" name="Google Shape;340;p42"/>
          <p:cNvSpPr>
            <a:spLocks noGrp="1"/>
          </p:cNvSpPr>
          <p:nvPr>
            <p:ph type="pic" idx="2"/>
          </p:nvPr>
        </p:nvSpPr>
        <p:spPr>
          <a:xfrm>
            <a:off x="5652688" y="444057"/>
            <a:ext cx="2822973" cy="2821423"/>
          </a:xfrm>
          <a:prstGeom prst="rect">
            <a:avLst/>
          </a:prstGeom>
          <a:solidFill>
            <a:schemeClr val="lt1"/>
          </a:solidFill>
          <a:ln w="9525" cap="flat" cmpd="sng">
            <a:solidFill>
              <a:srgbClr val="4FA997"/>
            </a:solidFill>
            <a:prstDash val="solid"/>
            <a:round/>
            <a:headEnd type="none" w="sm" len="sm"/>
            <a:tailEnd type="none" w="sm" len="sm"/>
          </a:ln>
        </p:spPr>
      </p:sp>
      <p:sp>
        <p:nvSpPr>
          <p:cNvPr id="341" name="Google Shape;341;p42"/>
          <p:cNvSpPr/>
          <p:nvPr/>
        </p:nvSpPr>
        <p:spPr>
          <a:xfrm>
            <a:off x="0" y="1012426"/>
            <a:ext cx="5638061" cy="1790700"/>
          </a:xfrm>
          <a:prstGeom prst="homePlate">
            <a:avLst>
              <a:gd name="adj" fmla="val 50000"/>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Open Sans"/>
              <a:ea typeface="Open Sans"/>
              <a:cs typeface="Open Sans"/>
              <a:sym typeface="Open Sans"/>
            </a:endParaRPr>
          </a:p>
        </p:txBody>
      </p:sp>
      <p:sp>
        <p:nvSpPr>
          <p:cNvPr id="342" name="Google Shape;342;p42"/>
          <p:cNvSpPr txBox="1">
            <a:spLocks noGrp="1"/>
          </p:cNvSpPr>
          <p:nvPr>
            <p:ph type="ctrTitle"/>
          </p:nvPr>
        </p:nvSpPr>
        <p:spPr>
          <a:xfrm>
            <a:off x="373882" y="1102027"/>
            <a:ext cx="4294909" cy="886995"/>
          </a:xfrm>
          <a:prstGeom prst="rect">
            <a:avLst/>
          </a:prstGeom>
          <a:noFill/>
          <a:ln>
            <a:noFill/>
          </a:ln>
        </p:spPr>
        <p:txBody>
          <a:bodyPr spcFirstLastPara="1" wrap="square" lIns="91425" tIns="45700" rIns="91425" bIns="45700" anchor="b" anchorCtr="0">
            <a:normAutofit/>
          </a:bodyPr>
          <a:lstStyle>
            <a:lvl1pPr lvl="0" algn="r">
              <a:lnSpc>
                <a:spcPct val="90000"/>
              </a:lnSpc>
              <a:spcBef>
                <a:spcPts val="0"/>
              </a:spcBef>
              <a:spcAft>
                <a:spcPts val="0"/>
              </a:spcAft>
              <a:buClr>
                <a:schemeClr val="lt1"/>
              </a:buClr>
              <a:buSzPts val="3200"/>
              <a:buFont typeface="Open Sans ExtraBold"/>
              <a:buNone/>
              <a:defRPr sz="3200" b="1" i="0">
                <a:solidFill>
                  <a:schemeClr val="lt1"/>
                </a:solidFill>
                <a:latin typeface="Open Sans ExtraBold"/>
                <a:ea typeface="Open Sans ExtraBold"/>
                <a:cs typeface="Open Sans ExtraBold"/>
                <a:sym typeface="Open Sans ExtraBold"/>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3" name="Google Shape;343;p42"/>
          <p:cNvSpPr txBox="1">
            <a:spLocks noGrp="1"/>
          </p:cNvSpPr>
          <p:nvPr>
            <p:ph type="subTitle" idx="1"/>
          </p:nvPr>
        </p:nvSpPr>
        <p:spPr>
          <a:xfrm>
            <a:off x="373882" y="2083565"/>
            <a:ext cx="4294909" cy="617747"/>
          </a:xfrm>
          <a:prstGeom prst="rect">
            <a:avLst/>
          </a:prstGeom>
          <a:noFill/>
          <a:ln>
            <a:noFill/>
          </a:ln>
        </p:spPr>
        <p:txBody>
          <a:bodyPr spcFirstLastPara="1" wrap="square" lIns="91425" tIns="45700" rIns="91425" bIns="45700" anchor="t" anchorCtr="0">
            <a:normAutofit/>
          </a:bodyPr>
          <a:lstStyle>
            <a:lvl1pPr lvl="0" algn="r">
              <a:lnSpc>
                <a:spcPct val="90000"/>
              </a:lnSpc>
              <a:spcBef>
                <a:spcPts val="750"/>
              </a:spcBef>
              <a:spcAft>
                <a:spcPts val="0"/>
              </a:spcAft>
              <a:buClr>
                <a:schemeClr val="lt1"/>
              </a:buClr>
              <a:buSzPts val="1800"/>
              <a:buNone/>
              <a:defRPr sz="1800" b="1" i="0">
                <a:solidFill>
                  <a:schemeClr val="lt1"/>
                </a:solidFill>
                <a:latin typeface="Open Sans ExtraBold"/>
                <a:ea typeface="Open Sans ExtraBold"/>
                <a:cs typeface="Open Sans ExtraBold"/>
                <a:sym typeface="Open Sans ExtraBold"/>
              </a:defRPr>
            </a:lvl1pPr>
            <a:lvl2pPr lvl="1" algn="ctr">
              <a:lnSpc>
                <a:spcPct val="90000"/>
              </a:lnSpc>
              <a:spcBef>
                <a:spcPts val="375"/>
              </a:spcBef>
              <a:spcAft>
                <a:spcPts val="0"/>
              </a:spcAft>
              <a:buClr>
                <a:schemeClr val="dk1"/>
              </a:buClr>
              <a:buSzPts val="1500"/>
              <a:buNone/>
              <a:defRPr sz="1500"/>
            </a:lvl2pPr>
            <a:lvl3pPr lvl="2" algn="ctr">
              <a:lnSpc>
                <a:spcPct val="90000"/>
              </a:lnSpc>
              <a:spcBef>
                <a:spcPts val="375"/>
              </a:spcBef>
              <a:spcAft>
                <a:spcPts val="0"/>
              </a:spcAft>
              <a:buClr>
                <a:schemeClr val="dk1"/>
              </a:buClr>
              <a:buSzPts val="1350"/>
              <a:buNone/>
              <a:defRPr sz="1350"/>
            </a:lvl3pPr>
            <a:lvl4pPr lvl="3" algn="ctr">
              <a:lnSpc>
                <a:spcPct val="90000"/>
              </a:lnSpc>
              <a:spcBef>
                <a:spcPts val="375"/>
              </a:spcBef>
              <a:spcAft>
                <a:spcPts val="0"/>
              </a:spcAft>
              <a:buClr>
                <a:schemeClr val="dk1"/>
              </a:buClr>
              <a:buSzPts val="1200"/>
              <a:buNone/>
              <a:defRPr sz="1200"/>
            </a:lvl4pPr>
            <a:lvl5pPr lvl="4" algn="ctr">
              <a:lnSpc>
                <a:spcPct val="90000"/>
              </a:lnSpc>
              <a:spcBef>
                <a:spcPts val="375"/>
              </a:spcBef>
              <a:spcAft>
                <a:spcPts val="0"/>
              </a:spcAft>
              <a:buClr>
                <a:schemeClr val="dk1"/>
              </a:buClr>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a:endParaRPr/>
          </a:p>
        </p:txBody>
      </p:sp>
      <p:pic>
        <p:nvPicPr>
          <p:cNvPr id="344" name="Google Shape;344;p42" descr="A close up of a logo&#10;&#10;AI-generated content may be incorrect."/>
          <p:cNvPicPr preferRelativeResize="0"/>
          <p:nvPr/>
        </p:nvPicPr>
        <p:blipFill rotWithShape="1">
          <a:blip r:embed="rId3">
            <a:alphaModFix/>
          </a:blip>
          <a:srcRect/>
          <a:stretch/>
        </p:blipFill>
        <p:spPr>
          <a:xfrm>
            <a:off x="232033" y="4438772"/>
            <a:ext cx="1706161" cy="474287"/>
          </a:xfrm>
          <a:prstGeom prst="rect">
            <a:avLst/>
          </a:prstGeom>
          <a:noFill/>
          <a:ln>
            <a:noFill/>
          </a:ln>
        </p:spPr>
      </p:pic>
      <p:pic>
        <p:nvPicPr>
          <p:cNvPr id="345" name="Google Shape;345;p42" descr="A number on a black background&#10;&#10;AI-generated content may be incorrect."/>
          <p:cNvPicPr preferRelativeResize="0"/>
          <p:nvPr/>
        </p:nvPicPr>
        <p:blipFill rotWithShape="1">
          <a:blip r:embed="rId4">
            <a:alphaModFix/>
          </a:blip>
          <a:srcRect/>
          <a:stretch/>
        </p:blipFill>
        <p:spPr>
          <a:xfrm>
            <a:off x="2042738" y="4690983"/>
            <a:ext cx="2942003" cy="230542"/>
          </a:xfrm>
          <a:prstGeom prst="rect">
            <a:avLst/>
          </a:prstGeom>
          <a:noFill/>
          <a:ln>
            <a:noFill/>
          </a:ln>
        </p:spPr>
      </p:pic>
      <p:pic>
        <p:nvPicPr>
          <p:cNvPr id="346" name="Google Shape;346;p42" descr="A group of arrows in different colors&#10;&#10;AI-generated content may be incorrect."/>
          <p:cNvPicPr preferRelativeResize="0"/>
          <p:nvPr/>
        </p:nvPicPr>
        <p:blipFill rotWithShape="1">
          <a:blip r:embed="rId5">
            <a:alphaModFix/>
          </a:blip>
          <a:srcRect/>
          <a:stretch/>
        </p:blipFill>
        <p:spPr>
          <a:xfrm>
            <a:off x="6231355" y="2322077"/>
            <a:ext cx="2918713" cy="2821423"/>
          </a:xfrm>
          <a:prstGeom prst="rect">
            <a:avLst/>
          </a:prstGeom>
          <a:noFill/>
          <a:ln>
            <a:noFill/>
          </a:ln>
        </p:spPr>
      </p:pic>
      <p:grpSp>
        <p:nvGrpSpPr>
          <p:cNvPr id="347" name="Google Shape;347;p42"/>
          <p:cNvGrpSpPr/>
          <p:nvPr/>
        </p:nvGrpSpPr>
        <p:grpSpPr>
          <a:xfrm>
            <a:off x="5222240" y="4660317"/>
            <a:ext cx="3624877" cy="375119"/>
            <a:chOff x="5222240" y="4660317"/>
            <a:chExt cx="3624877" cy="375119"/>
          </a:xfrm>
        </p:grpSpPr>
        <p:sp>
          <p:nvSpPr>
            <p:cNvPr id="348" name="Google Shape;348;p42"/>
            <p:cNvSpPr txBox="1"/>
            <p:nvPr/>
          </p:nvSpPr>
          <p:spPr>
            <a:xfrm>
              <a:off x="7373073" y="4958492"/>
              <a:ext cx="1463324" cy="76944"/>
            </a:xfrm>
            <a:prstGeom prst="rect">
              <a:avLst/>
            </a:prstGeom>
            <a:solidFill>
              <a:schemeClr val="lt1"/>
            </a:solid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425563"/>
                </a:buClr>
                <a:buSzPts val="500"/>
                <a:buFont typeface="Open Sans SemiBold"/>
                <a:buNone/>
              </a:pPr>
              <a:r>
                <a:rPr lang="en-US" sz="500" b="0" i="0" u="none" strike="noStrike" cap="none">
                  <a:solidFill>
                    <a:srgbClr val="425563"/>
                  </a:solidFill>
                  <a:latin typeface="Open Sans SemiBold"/>
                  <a:ea typeface="Open Sans SemiBold"/>
                  <a:cs typeface="Open Sans SemiBold"/>
                  <a:sym typeface="Open Sans SemiBold"/>
                </a:rPr>
                <a:t>© 2025. StriveTogether, Inc. All rights reserved.</a:t>
              </a:r>
              <a:endParaRPr sz="1400" b="0" i="0" u="none" strike="noStrike" cap="none">
                <a:solidFill>
                  <a:srgbClr val="000000"/>
                </a:solidFill>
                <a:latin typeface="Arial"/>
                <a:ea typeface="Arial"/>
                <a:cs typeface="Arial"/>
                <a:sym typeface="Arial"/>
              </a:endParaRPr>
            </a:p>
          </p:txBody>
        </p:sp>
        <p:grpSp>
          <p:nvGrpSpPr>
            <p:cNvPr id="349" name="Google Shape;349;p42"/>
            <p:cNvGrpSpPr/>
            <p:nvPr/>
          </p:nvGrpSpPr>
          <p:grpSpPr>
            <a:xfrm>
              <a:off x="5222240" y="4660317"/>
              <a:ext cx="3624877" cy="256032"/>
              <a:chOff x="5222240" y="4660317"/>
              <a:chExt cx="3624877" cy="256032"/>
            </a:xfrm>
          </p:grpSpPr>
          <p:sp>
            <p:nvSpPr>
              <p:cNvPr id="350" name="Google Shape;350;p42"/>
              <p:cNvSpPr/>
              <p:nvPr/>
            </p:nvSpPr>
            <p:spPr>
              <a:xfrm>
                <a:off x="5222240" y="4660317"/>
                <a:ext cx="3624877" cy="256032"/>
              </a:xfrm>
              <a:prstGeom prst="rect">
                <a:avLst/>
              </a:prstGeom>
              <a:solidFill>
                <a:schemeClr val="lt1"/>
              </a:solid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chemeClr val="dk2"/>
                  </a:buClr>
                  <a:buSzPts val="900"/>
                  <a:buFont typeface="Open Sans SemiBold"/>
                  <a:buNone/>
                </a:pPr>
                <a:r>
                  <a:rPr lang="en-US" sz="900" b="1" i="0" u="none" strike="noStrike" cap="none">
                    <a:solidFill>
                      <a:schemeClr val="dk2"/>
                    </a:solidFill>
                    <a:latin typeface="Open Sans SemiBold"/>
                    <a:ea typeface="Open Sans SemiBold"/>
                    <a:cs typeface="Open Sans SemiBold"/>
                    <a:sym typeface="Open Sans SemiBold"/>
                  </a:rPr>
                  <a:t>2025 Cradle to Career Network Convening |</a:t>
                </a:r>
                <a:r>
                  <a:rPr lang="en-US" sz="900" b="0" i="0" u="none" strike="noStrike" cap="none">
                    <a:solidFill>
                      <a:schemeClr val="dk2"/>
                    </a:solidFill>
                    <a:latin typeface="Open Sans SemiBold"/>
                    <a:ea typeface="Open Sans SemiBold"/>
                    <a:cs typeface="Open Sans SemiBold"/>
                    <a:sym typeface="Open Sans SemiBold"/>
                  </a:rPr>
                  <a:t> </a:t>
                </a:r>
                <a:fld id="{00000000-1234-1234-1234-123412341234}" type="slidenum">
                  <a:rPr lang="en-US" sz="900" b="1" i="0" u="none" strike="noStrike" cap="none">
                    <a:solidFill>
                      <a:schemeClr val="dk2"/>
                    </a:solidFill>
                    <a:latin typeface="Open Sans SemiBold"/>
                    <a:ea typeface="Open Sans SemiBold"/>
                    <a:cs typeface="Open Sans SemiBold"/>
                    <a:sym typeface="Open Sans SemiBold"/>
                  </a:rPr>
                  <a:t>‹#›</a:t>
                </a:fld>
                <a:endParaRPr sz="900" b="1" i="0" u="none" strike="noStrike" cap="none">
                  <a:solidFill>
                    <a:schemeClr val="dk2"/>
                  </a:solidFill>
                  <a:latin typeface="Open Sans SemiBold"/>
                  <a:ea typeface="Open Sans SemiBold"/>
                  <a:cs typeface="Open Sans SemiBold"/>
                  <a:sym typeface="Open Sans SemiBold"/>
                </a:endParaRPr>
              </a:p>
            </p:txBody>
          </p:sp>
          <p:pic>
            <p:nvPicPr>
              <p:cNvPr id="351" name="Google Shape;351;p42" descr="A black and orange logo&#10;&#10;AI-generated content may be incorrect."/>
              <p:cNvPicPr preferRelativeResize="0"/>
              <p:nvPr/>
            </p:nvPicPr>
            <p:blipFill rotWithShape="1">
              <a:blip r:embed="rId6">
                <a:alphaModFix/>
              </a:blip>
              <a:srcRect/>
              <a:stretch/>
            </p:blipFill>
            <p:spPr>
              <a:xfrm>
                <a:off x="5303763" y="4744405"/>
                <a:ext cx="833140" cy="112672"/>
              </a:xfrm>
              <a:prstGeom prst="rect">
                <a:avLst/>
              </a:prstGeom>
              <a:noFill/>
              <a:ln>
                <a:noFill/>
              </a:ln>
            </p:spPr>
          </p:pic>
        </p:grpSp>
      </p:grpSp>
      <p:sp>
        <p:nvSpPr>
          <p:cNvPr id="352" name="Google Shape;352;p42"/>
          <p:cNvSpPr txBox="1"/>
          <p:nvPr/>
        </p:nvSpPr>
        <p:spPr>
          <a:xfrm>
            <a:off x="139060" y="148119"/>
            <a:ext cx="1306422" cy="2616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chemeClr val="dk2"/>
                </a:solidFill>
                <a:latin typeface="Open Sans ExtraBold"/>
                <a:ea typeface="Open Sans ExtraBold"/>
                <a:cs typeface="Open Sans ExtraBold"/>
                <a:sym typeface="Open Sans ExtraBold"/>
              </a:rPr>
              <a:t>#ConveneC2C</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matchingName="One Speaker_White_Red">
  <p:cSld name="One Speaker_White_Red">
    <p:bg>
      <p:bgPr>
        <a:solidFill>
          <a:schemeClr val="lt1"/>
        </a:solidFill>
        <a:effectLst/>
      </p:bgPr>
    </p:bg>
    <p:spTree>
      <p:nvGrpSpPr>
        <p:cNvPr id="1" name="Shape 353"/>
        <p:cNvGrpSpPr/>
        <p:nvPr/>
      </p:nvGrpSpPr>
      <p:grpSpPr>
        <a:xfrm>
          <a:off x="0" y="0"/>
          <a:ext cx="0" cy="0"/>
          <a:chOff x="0" y="0"/>
          <a:chExt cx="0" cy="0"/>
        </a:xfrm>
      </p:grpSpPr>
      <p:pic>
        <p:nvPicPr>
          <p:cNvPr id="354" name="Google Shape;354;p43" descr="A white background with a city in the distance&#10;&#10;AI-generated content may be incorrect."/>
          <p:cNvPicPr preferRelativeResize="0"/>
          <p:nvPr/>
        </p:nvPicPr>
        <p:blipFill rotWithShape="1">
          <a:blip r:embed="rId2">
            <a:alphaModFix/>
          </a:blip>
          <a:srcRect/>
          <a:stretch/>
        </p:blipFill>
        <p:spPr>
          <a:xfrm>
            <a:off x="0" y="2721"/>
            <a:ext cx="9148845" cy="5140779"/>
          </a:xfrm>
          <a:prstGeom prst="rect">
            <a:avLst/>
          </a:prstGeom>
          <a:noFill/>
          <a:ln>
            <a:noFill/>
          </a:ln>
        </p:spPr>
      </p:pic>
      <p:sp>
        <p:nvSpPr>
          <p:cNvPr id="355" name="Google Shape;355;p43"/>
          <p:cNvSpPr/>
          <p:nvPr/>
        </p:nvSpPr>
        <p:spPr>
          <a:xfrm>
            <a:off x="5555414" y="346008"/>
            <a:ext cx="3017520" cy="3017520"/>
          </a:xfrm>
          <a:custGeom>
            <a:avLst/>
            <a:gdLst/>
            <a:ahLst/>
            <a:cxnLst/>
            <a:rect l="l" t="t" r="r" b="b"/>
            <a:pathLst>
              <a:path w="444048" h="445761" extrusionOk="0">
                <a:moveTo>
                  <a:pt x="0" y="0"/>
                </a:moveTo>
                <a:lnTo>
                  <a:pt x="444049" y="0"/>
                </a:lnTo>
                <a:lnTo>
                  <a:pt x="444049" y="445762"/>
                </a:lnTo>
                <a:lnTo>
                  <a:pt x="0" y="445762"/>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Open Sans"/>
              <a:ea typeface="Open Sans"/>
              <a:cs typeface="Open Sans"/>
              <a:sym typeface="Open Sans"/>
            </a:endParaRPr>
          </a:p>
        </p:txBody>
      </p:sp>
      <p:sp>
        <p:nvSpPr>
          <p:cNvPr id="356" name="Google Shape;356;p43"/>
          <p:cNvSpPr>
            <a:spLocks noGrp="1"/>
          </p:cNvSpPr>
          <p:nvPr>
            <p:ph type="pic" idx="2"/>
          </p:nvPr>
        </p:nvSpPr>
        <p:spPr>
          <a:xfrm>
            <a:off x="5652688" y="444057"/>
            <a:ext cx="2822973" cy="2821423"/>
          </a:xfrm>
          <a:prstGeom prst="rect">
            <a:avLst/>
          </a:prstGeom>
          <a:solidFill>
            <a:schemeClr val="lt1"/>
          </a:solidFill>
          <a:ln w="9525" cap="flat" cmpd="sng">
            <a:solidFill>
              <a:srgbClr val="4FA997"/>
            </a:solidFill>
            <a:prstDash val="solid"/>
            <a:round/>
            <a:headEnd type="none" w="sm" len="sm"/>
            <a:tailEnd type="none" w="sm" len="sm"/>
          </a:ln>
        </p:spPr>
      </p:sp>
      <p:sp>
        <p:nvSpPr>
          <p:cNvPr id="357" name="Google Shape;357;p43"/>
          <p:cNvSpPr/>
          <p:nvPr/>
        </p:nvSpPr>
        <p:spPr>
          <a:xfrm>
            <a:off x="0" y="1012426"/>
            <a:ext cx="5638061" cy="1790700"/>
          </a:xfrm>
          <a:prstGeom prst="homePlate">
            <a:avLst>
              <a:gd name="adj" fmla="val 50000"/>
            </a:avLst>
          </a:prstGeom>
          <a:solidFill>
            <a:schemeClr val="accent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Open Sans"/>
              <a:ea typeface="Open Sans"/>
              <a:cs typeface="Open Sans"/>
              <a:sym typeface="Open Sans"/>
            </a:endParaRPr>
          </a:p>
        </p:txBody>
      </p:sp>
      <p:sp>
        <p:nvSpPr>
          <p:cNvPr id="358" name="Google Shape;358;p43"/>
          <p:cNvSpPr txBox="1">
            <a:spLocks noGrp="1"/>
          </p:cNvSpPr>
          <p:nvPr>
            <p:ph type="ctrTitle"/>
          </p:nvPr>
        </p:nvSpPr>
        <p:spPr>
          <a:xfrm>
            <a:off x="373882" y="1102027"/>
            <a:ext cx="4294909" cy="886995"/>
          </a:xfrm>
          <a:prstGeom prst="rect">
            <a:avLst/>
          </a:prstGeom>
          <a:noFill/>
          <a:ln>
            <a:noFill/>
          </a:ln>
        </p:spPr>
        <p:txBody>
          <a:bodyPr spcFirstLastPara="1" wrap="square" lIns="91425" tIns="45700" rIns="91425" bIns="45700" anchor="b" anchorCtr="0">
            <a:normAutofit/>
          </a:bodyPr>
          <a:lstStyle>
            <a:lvl1pPr lvl="0" algn="r">
              <a:lnSpc>
                <a:spcPct val="90000"/>
              </a:lnSpc>
              <a:spcBef>
                <a:spcPts val="0"/>
              </a:spcBef>
              <a:spcAft>
                <a:spcPts val="0"/>
              </a:spcAft>
              <a:buClr>
                <a:schemeClr val="lt1"/>
              </a:buClr>
              <a:buSzPts val="3200"/>
              <a:buFont typeface="Open Sans ExtraBold"/>
              <a:buNone/>
              <a:defRPr sz="3200" b="1" i="0">
                <a:solidFill>
                  <a:schemeClr val="lt1"/>
                </a:solidFill>
                <a:latin typeface="Open Sans ExtraBold"/>
                <a:ea typeface="Open Sans ExtraBold"/>
                <a:cs typeface="Open Sans ExtraBold"/>
                <a:sym typeface="Open Sans ExtraBold"/>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9" name="Google Shape;359;p43"/>
          <p:cNvSpPr txBox="1">
            <a:spLocks noGrp="1"/>
          </p:cNvSpPr>
          <p:nvPr>
            <p:ph type="subTitle" idx="1"/>
          </p:nvPr>
        </p:nvSpPr>
        <p:spPr>
          <a:xfrm>
            <a:off x="373882" y="2083565"/>
            <a:ext cx="4294909" cy="617747"/>
          </a:xfrm>
          <a:prstGeom prst="rect">
            <a:avLst/>
          </a:prstGeom>
          <a:noFill/>
          <a:ln>
            <a:noFill/>
          </a:ln>
        </p:spPr>
        <p:txBody>
          <a:bodyPr spcFirstLastPara="1" wrap="square" lIns="91425" tIns="45700" rIns="91425" bIns="45700" anchor="t" anchorCtr="0">
            <a:normAutofit/>
          </a:bodyPr>
          <a:lstStyle>
            <a:lvl1pPr lvl="0" algn="r">
              <a:lnSpc>
                <a:spcPct val="90000"/>
              </a:lnSpc>
              <a:spcBef>
                <a:spcPts val="750"/>
              </a:spcBef>
              <a:spcAft>
                <a:spcPts val="0"/>
              </a:spcAft>
              <a:buClr>
                <a:schemeClr val="lt1"/>
              </a:buClr>
              <a:buSzPts val="1800"/>
              <a:buNone/>
              <a:defRPr sz="1800" b="1" i="0">
                <a:solidFill>
                  <a:schemeClr val="lt1"/>
                </a:solidFill>
                <a:latin typeface="Open Sans ExtraBold"/>
                <a:ea typeface="Open Sans ExtraBold"/>
                <a:cs typeface="Open Sans ExtraBold"/>
                <a:sym typeface="Open Sans ExtraBold"/>
              </a:defRPr>
            </a:lvl1pPr>
            <a:lvl2pPr lvl="1" algn="ctr">
              <a:lnSpc>
                <a:spcPct val="90000"/>
              </a:lnSpc>
              <a:spcBef>
                <a:spcPts val="375"/>
              </a:spcBef>
              <a:spcAft>
                <a:spcPts val="0"/>
              </a:spcAft>
              <a:buClr>
                <a:schemeClr val="dk1"/>
              </a:buClr>
              <a:buSzPts val="1500"/>
              <a:buNone/>
              <a:defRPr sz="1500"/>
            </a:lvl2pPr>
            <a:lvl3pPr lvl="2" algn="ctr">
              <a:lnSpc>
                <a:spcPct val="90000"/>
              </a:lnSpc>
              <a:spcBef>
                <a:spcPts val="375"/>
              </a:spcBef>
              <a:spcAft>
                <a:spcPts val="0"/>
              </a:spcAft>
              <a:buClr>
                <a:schemeClr val="dk1"/>
              </a:buClr>
              <a:buSzPts val="1350"/>
              <a:buNone/>
              <a:defRPr sz="1350"/>
            </a:lvl3pPr>
            <a:lvl4pPr lvl="3" algn="ctr">
              <a:lnSpc>
                <a:spcPct val="90000"/>
              </a:lnSpc>
              <a:spcBef>
                <a:spcPts val="375"/>
              </a:spcBef>
              <a:spcAft>
                <a:spcPts val="0"/>
              </a:spcAft>
              <a:buClr>
                <a:schemeClr val="dk1"/>
              </a:buClr>
              <a:buSzPts val="1200"/>
              <a:buNone/>
              <a:defRPr sz="1200"/>
            </a:lvl4pPr>
            <a:lvl5pPr lvl="4" algn="ctr">
              <a:lnSpc>
                <a:spcPct val="90000"/>
              </a:lnSpc>
              <a:spcBef>
                <a:spcPts val="375"/>
              </a:spcBef>
              <a:spcAft>
                <a:spcPts val="0"/>
              </a:spcAft>
              <a:buClr>
                <a:schemeClr val="dk1"/>
              </a:buClr>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a:endParaRPr/>
          </a:p>
        </p:txBody>
      </p:sp>
      <p:pic>
        <p:nvPicPr>
          <p:cNvPr id="360" name="Google Shape;360;p43" descr="A close up of a logo&#10;&#10;AI-generated content may be incorrect."/>
          <p:cNvPicPr preferRelativeResize="0"/>
          <p:nvPr/>
        </p:nvPicPr>
        <p:blipFill rotWithShape="1">
          <a:blip r:embed="rId3">
            <a:alphaModFix/>
          </a:blip>
          <a:srcRect/>
          <a:stretch/>
        </p:blipFill>
        <p:spPr>
          <a:xfrm>
            <a:off x="232033" y="4438772"/>
            <a:ext cx="1706161" cy="474287"/>
          </a:xfrm>
          <a:prstGeom prst="rect">
            <a:avLst/>
          </a:prstGeom>
          <a:noFill/>
          <a:ln>
            <a:noFill/>
          </a:ln>
        </p:spPr>
      </p:pic>
      <p:pic>
        <p:nvPicPr>
          <p:cNvPr id="361" name="Google Shape;361;p43" descr="A number on a black background&#10;&#10;AI-generated content may be incorrect."/>
          <p:cNvPicPr preferRelativeResize="0"/>
          <p:nvPr/>
        </p:nvPicPr>
        <p:blipFill rotWithShape="1">
          <a:blip r:embed="rId4">
            <a:alphaModFix/>
          </a:blip>
          <a:srcRect/>
          <a:stretch/>
        </p:blipFill>
        <p:spPr>
          <a:xfrm>
            <a:off x="2042738" y="4690983"/>
            <a:ext cx="2942003" cy="230542"/>
          </a:xfrm>
          <a:prstGeom prst="rect">
            <a:avLst/>
          </a:prstGeom>
          <a:noFill/>
          <a:ln>
            <a:noFill/>
          </a:ln>
        </p:spPr>
      </p:pic>
      <p:pic>
        <p:nvPicPr>
          <p:cNvPr id="362" name="Google Shape;362;p43" descr="A group of arrows in different colors&#10;&#10;AI-generated content may be incorrect."/>
          <p:cNvPicPr preferRelativeResize="0"/>
          <p:nvPr/>
        </p:nvPicPr>
        <p:blipFill rotWithShape="1">
          <a:blip r:embed="rId5">
            <a:alphaModFix/>
          </a:blip>
          <a:srcRect/>
          <a:stretch/>
        </p:blipFill>
        <p:spPr>
          <a:xfrm>
            <a:off x="6231355" y="2322077"/>
            <a:ext cx="2918713" cy="2821423"/>
          </a:xfrm>
          <a:prstGeom prst="rect">
            <a:avLst/>
          </a:prstGeom>
          <a:noFill/>
          <a:ln>
            <a:noFill/>
          </a:ln>
        </p:spPr>
      </p:pic>
      <p:grpSp>
        <p:nvGrpSpPr>
          <p:cNvPr id="363" name="Google Shape;363;p43"/>
          <p:cNvGrpSpPr/>
          <p:nvPr/>
        </p:nvGrpSpPr>
        <p:grpSpPr>
          <a:xfrm>
            <a:off x="5222240" y="4660317"/>
            <a:ext cx="3624877" cy="375119"/>
            <a:chOff x="5222240" y="4660317"/>
            <a:chExt cx="3624877" cy="375119"/>
          </a:xfrm>
        </p:grpSpPr>
        <p:sp>
          <p:nvSpPr>
            <p:cNvPr id="364" name="Google Shape;364;p43"/>
            <p:cNvSpPr txBox="1"/>
            <p:nvPr/>
          </p:nvSpPr>
          <p:spPr>
            <a:xfrm>
              <a:off x="7373073" y="4958492"/>
              <a:ext cx="1463324" cy="76944"/>
            </a:xfrm>
            <a:prstGeom prst="rect">
              <a:avLst/>
            </a:prstGeom>
            <a:solidFill>
              <a:schemeClr val="lt1"/>
            </a:solid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425563"/>
                </a:buClr>
                <a:buSzPts val="500"/>
                <a:buFont typeface="Open Sans SemiBold"/>
                <a:buNone/>
              </a:pPr>
              <a:r>
                <a:rPr lang="en-US" sz="500" b="0" i="0" u="none" strike="noStrike" cap="none">
                  <a:solidFill>
                    <a:srgbClr val="425563"/>
                  </a:solidFill>
                  <a:latin typeface="Open Sans SemiBold"/>
                  <a:ea typeface="Open Sans SemiBold"/>
                  <a:cs typeface="Open Sans SemiBold"/>
                  <a:sym typeface="Open Sans SemiBold"/>
                </a:rPr>
                <a:t>© 2025. StriveTogether, Inc. All rights reserved.</a:t>
              </a:r>
              <a:endParaRPr sz="1400" b="0" i="0" u="none" strike="noStrike" cap="none">
                <a:solidFill>
                  <a:srgbClr val="000000"/>
                </a:solidFill>
                <a:latin typeface="Arial"/>
                <a:ea typeface="Arial"/>
                <a:cs typeface="Arial"/>
                <a:sym typeface="Arial"/>
              </a:endParaRPr>
            </a:p>
          </p:txBody>
        </p:sp>
        <p:grpSp>
          <p:nvGrpSpPr>
            <p:cNvPr id="365" name="Google Shape;365;p43"/>
            <p:cNvGrpSpPr/>
            <p:nvPr/>
          </p:nvGrpSpPr>
          <p:grpSpPr>
            <a:xfrm>
              <a:off x="5222240" y="4660317"/>
              <a:ext cx="3624877" cy="256032"/>
              <a:chOff x="5222240" y="4660317"/>
              <a:chExt cx="3624877" cy="256032"/>
            </a:xfrm>
          </p:grpSpPr>
          <p:sp>
            <p:nvSpPr>
              <p:cNvPr id="366" name="Google Shape;366;p43"/>
              <p:cNvSpPr/>
              <p:nvPr/>
            </p:nvSpPr>
            <p:spPr>
              <a:xfrm>
                <a:off x="5222240" y="4660317"/>
                <a:ext cx="3624877" cy="256032"/>
              </a:xfrm>
              <a:prstGeom prst="rect">
                <a:avLst/>
              </a:prstGeom>
              <a:solidFill>
                <a:schemeClr val="lt1"/>
              </a:solid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chemeClr val="dk2"/>
                  </a:buClr>
                  <a:buSzPts val="900"/>
                  <a:buFont typeface="Open Sans SemiBold"/>
                  <a:buNone/>
                </a:pPr>
                <a:r>
                  <a:rPr lang="en-US" sz="900" b="1" i="0" u="none" strike="noStrike" cap="none">
                    <a:solidFill>
                      <a:schemeClr val="dk2"/>
                    </a:solidFill>
                    <a:latin typeface="Open Sans SemiBold"/>
                    <a:ea typeface="Open Sans SemiBold"/>
                    <a:cs typeface="Open Sans SemiBold"/>
                    <a:sym typeface="Open Sans SemiBold"/>
                  </a:rPr>
                  <a:t>2025 Cradle to Career Network Convening |</a:t>
                </a:r>
                <a:r>
                  <a:rPr lang="en-US" sz="900" b="0" i="0" u="none" strike="noStrike" cap="none">
                    <a:solidFill>
                      <a:schemeClr val="dk2"/>
                    </a:solidFill>
                    <a:latin typeface="Open Sans SemiBold"/>
                    <a:ea typeface="Open Sans SemiBold"/>
                    <a:cs typeface="Open Sans SemiBold"/>
                    <a:sym typeface="Open Sans SemiBold"/>
                  </a:rPr>
                  <a:t> </a:t>
                </a:r>
                <a:fld id="{00000000-1234-1234-1234-123412341234}" type="slidenum">
                  <a:rPr lang="en-US" sz="900" b="1" i="0" u="none" strike="noStrike" cap="none">
                    <a:solidFill>
                      <a:schemeClr val="dk2"/>
                    </a:solidFill>
                    <a:latin typeface="Open Sans SemiBold"/>
                    <a:ea typeface="Open Sans SemiBold"/>
                    <a:cs typeface="Open Sans SemiBold"/>
                    <a:sym typeface="Open Sans SemiBold"/>
                  </a:rPr>
                  <a:t>‹#›</a:t>
                </a:fld>
                <a:endParaRPr sz="900" b="1" i="0" u="none" strike="noStrike" cap="none">
                  <a:solidFill>
                    <a:schemeClr val="dk2"/>
                  </a:solidFill>
                  <a:latin typeface="Open Sans SemiBold"/>
                  <a:ea typeface="Open Sans SemiBold"/>
                  <a:cs typeface="Open Sans SemiBold"/>
                  <a:sym typeface="Open Sans SemiBold"/>
                </a:endParaRPr>
              </a:p>
            </p:txBody>
          </p:sp>
          <p:pic>
            <p:nvPicPr>
              <p:cNvPr id="367" name="Google Shape;367;p43" descr="A black and orange logo&#10;&#10;AI-generated content may be incorrect."/>
              <p:cNvPicPr preferRelativeResize="0"/>
              <p:nvPr/>
            </p:nvPicPr>
            <p:blipFill rotWithShape="1">
              <a:blip r:embed="rId6">
                <a:alphaModFix/>
              </a:blip>
              <a:srcRect/>
              <a:stretch/>
            </p:blipFill>
            <p:spPr>
              <a:xfrm>
                <a:off x="5303763" y="4744405"/>
                <a:ext cx="833140" cy="112672"/>
              </a:xfrm>
              <a:prstGeom prst="rect">
                <a:avLst/>
              </a:prstGeom>
              <a:noFill/>
              <a:ln>
                <a:noFill/>
              </a:ln>
            </p:spPr>
          </p:pic>
        </p:grpSp>
      </p:grpSp>
      <p:sp>
        <p:nvSpPr>
          <p:cNvPr id="368" name="Google Shape;368;p43"/>
          <p:cNvSpPr txBox="1"/>
          <p:nvPr/>
        </p:nvSpPr>
        <p:spPr>
          <a:xfrm>
            <a:off x="139060" y="148119"/>
            <a:ext cx="1306422" cy="2616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chemeClr val="dk2"/>
                </a:solidFill>
                <a:latin typeface="Open Sans ExtraBold"/>
                <a:ea typeface="Open Sans ExtraBold"/>
                <a:cs typeface="Open Sans ExtraBold"/>
                <a:sym typeface="Open Sans ExtraBold"/>
              </a:rPr>
              <a:t>#ConveneC2C</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matchingName="One Speaker_Grey_Orange">
  <p:cSld name="One Speaker_Grey_Orange">
    <p:bg>
      <p:bgPr>
        <a:solidFill>
          <a:schemeClr val="lt1"/>
        </a:solidFill>
        <a:effectLst/>
      </p:bgPr>
    </p:bg>
    <p:spTree>
      <p:nvGrpSpPr>
        <p:cNvPr id="1" name="Shape 369"/>
        <p:cNvGrpSpPr/>
        <p:nvPr/>
      </p:nvGrpSpPr>
      <p:grpSpPr>
        <a:xfrm>
          <a:off x="0" y="0"/>
          <a:ext cx="0" cy="0"/>
          <a:chOff x="0" y="0"/>
          <a:chExt cx="0" cy="0"/>
        </a:xfrm>
      </p:grpSpPr>
      <p:pic>
        <p:nvPicPr>
          <p:cNvPr id="370" name="Google Shape;370;p44" descr="A city in the distance&#10;&#10;AI-generated content may be incorrect."/>
          <p:cNvPicPr preferRelativeResize="0"/>
          <p:nvPr/>
        </p:nvPicPr>
        <p:blipFill rotWithShape="1">
          <a:blip r:embed="rId2">
            <a:alphaModFix/>
          </a:blip>
          <a:srcRect/>
          <a:stretch/>
        </p:blipFill>
        <p:spPr>
          <a:xfrm>
            <a:off x="0" y="0"/>
            <a:ext cx="9153688" cy="5143500"/>
          </a:xfrm>
          <a:prstGeom prst="rect">
            <a:avLst/>
          </a:prstGeom>
          <a:noFill/>
          <a:ln>
            <a:noFill/>
          </a:ln>
        </p:spPr>
      </p:pic>
      <p:sp>
        <p:nvSpPr>
          <p:cNvPr id="371" name="Google Shape;371;p44"/>
          <p:cNvSpPr/>
          <p:nvPr/>
        </p:nvSpPr>
        <p:spPr>
          <a:xfrm>
            <a:off x="5555414" y="346008"/>
            <a:ext cx="3017520" cy="3017520"/>
          </a:xfrm>
          <a:custGeom>
            <a:avLst/>
            <a:gdLst/>
            <a:ahLst/>
            <a:cxnLst/>
            <a:rect l="l" t="t" r="r" b="b"/>
            <a:pathLst>
              <a:path w="444048" h="445761" extrusionOk="0">
                <a:moveTo>
                  <a:pt x="0" y="0"/>
                </a:moveTo>
                <a:lnTo>
                  <a:pt x="444049" y="0"/>
                </a:lnTo>
                <a:lnTo>
                  <a:pt x="444049" y="445762"/>
                </a:lnTo>
                <a:lnTo>
                  <a:pt x="0" y="445762"/>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Open Sans"/>
              <a:ea typeface="Open Sans"/>
              <a:cs typeface="Open Sans"/>
              <a:sym typeface="Open Sans"/>
            </a:endParaRPr>
          </a:p>
        </p:txBody>
      </p:sp>
      <p:sp>
        <p:nvSpPr>
          <p:cNvPr id="372" name="Google Shape;372;p44"/>
          <p:cNvSpPr>
            <a:spLocks noGrp="1"/>
          </p:cNvSpPr>
          <p:nvPr>
            <p:ph type="pic" idx="2"/>
          </p:nvPr>
        </p:nvSpPr>
        <p:spPr>
          <a:xfrm>
            <a:off x="5652688" y="444057"/>
            <a:ext cx="2822973" cy="2821423"/>
          </a:xfrm>
          <a:prstGeom prst="rect">
            <a:avLst/>
          </a:prstGeom>
          <a:solidFill>
            <a:schemeClr val="lt1"/>
          </a:solidFill>
          <a:ln w="9525" cap="flat" cmpd="sng">
            <a:solidFill>
              <a:srgbClr val="4FA997"/>
            </a:solidFill>
            <a:prstDash val="solid"/>
            <a:round/>
            <a:headEnd type="none" w="sm" len="sm"/>
            <a:tailEnd type="none" w="sm" len="sm"/>
          </a:ln>
        </p:spPr>
      </p:sp>
      <p:sp>
        <p:nvSpPr>
          <p:cNvPr id="373" name="Google Shape;373;p44"/>
          <p:cNvSpPr/>
          <p:nvPr/>
        </p:nvSpPr>
        <p:spPr>
          <a:xfrm>
            <a:off x="0" y="1012426"/>
            <a:ext cx="5638061" cy="1790700"/>
          </a:xfrm>
          <a:prstGeom prst="homePlate">
            <a:avLst>
              <a:gd name="adj" fmla="val 50000"/>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Open Sans"/>
              <a:ea typeface="Open Sans"/>
              <a:cs typeface="Open Sans"/>
              <a:sym typeface="Open Sans"/>
            </a:endParaRPr>
          </a:p>
        </p:txBody>
      </p:sp>
      <p:sp>
        <p:nvSpPr>
          <p:cNvPr id="374" name="Google Shape;374;p44"/>
          <p:cNvSpPr txBox="1">
            <a:spLocks noGrp="1"/>
          </p:cNvSpPr>
          <p:nvPr>
            <p:ph type="ctrTitle"/>
          </p:nvPr>
        </p:nvSpPr>
        <p:spPr>
          <a:xfrm>
            <a:off x="373882" y="1102027"/>
            <a:ext cx="4294909" cy="886995"/>
          </a:xfrm>
          <a:prstGeom prst="rect">
            <a:avLst/>
          </a:prstGeom>
          <a:noFill/>
          <a:ln>
            <a:noFill/>
          </a:ln>
        </p:spPr>
        <p:txBody>
          <a:bodyPr spcFirstLastPara="1" wrap="square" lIns="91425" tIns="45700" rIns="91425" bIns="45700" anchor="b" anchorCtr="0">
            <a:normAutofit/>
          </a:bodyPr>
          <a:lstStyle>
            <a:lvl1pPr lvl="0" algn="r">
              <a:lnSpc>
                <a:spcPct val="90000"/>
              </a:lnSpc>
              <a:spcBef>
                <a:spcPts val="0"/>
              </a:spcBef>
              <a:spcAft>
                <a:spcPts val="0"/>
              </a:spcAft>
              <a:buClr>
                <a:schemeClr val="lt1"/>
              </a:buClr>
              <a:buSzPts val="3200"/>
              <a:buFont typeface="Open Sans ExtraBold"/>
              <a:buNone/>
              <a:defRPr sz="3200" b="1" i="0">
                <a:solidFill>
                  <a:schemeClr val="lt1"/>
                </a:solidFill>
                <a:latin typeface="Open Sans ExtraBold"/>
                <a:ea typeface="Open Sans ExtraBold"/>
                <a:cs typeface="Open Sans ExtraBold"/>
                <a:sym typeface="Open Sans ExtraBold"/>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5" name="Google Shape;375;p44"/>
          <p:cNvSpPr txBox="1">
            <a:spLocks noGrp="1"/>
          </p:cNvSpPr>
          <p:nvPr>
            <p:ph type="subTitle" idx="1"/>
          </p:nvPr>
        </p:nvSpPr>
        <p:spPr>
          <a:xfrm>
            <a:off x="373882" y="2083565"/>
            <a:ext cx="4294909" cy="617747"/>
          </a:xfrm>
          <a:prstGeom prst="rect">
            <a:avLst/>
          </a:prstGeom>
          <a:noFill/>
          <a:ln>
            <a:noFill/>
          </a:ln>
        </p:spPr>
        <p:txBody>
          <a:bodyPr spcFirstLastPara="1" wrap="square" lIns="91425" tIns="45700" rIns="91425" bIns="45700" anchor="t" anchorCtr="0">
            <a:normAutofit/>
          </a:bodyPr>
          <a:lstStyle>
            <a:lvl1pPr lvl="0" algn="r">
              <a:lnSpc>
                <a:spcPct val="90000"/>
              </a:lnSpc>
              <a:spcBef>
                <a:spcPts val="750"/>
              </a:spcBef>
              <a:spcAft>
                <a:spcPts val="0"/>
              </a:spcAft>
              <a:buClr>
                <a:schemeClr val="lt1"/>
              </a:buClr>
              <a:buSzPts val="1800"/>
              <a:buNone/>
              <a:defRPr sz="1800" b="1" i="0">
                <a:solidFill>
                  <a:schemeClr val="lt1"/>
                </a:solidFill>
                <a:latin typeface="Open Sans ExtraBold"/>
                <a:ea typeface="Open Sans ExtraBold"/>
                <a:cs typeface="Open Sans ExtraBold"/>
                <a:sym typeface="Open Sans ExtraBold"/>
              </a:defRPr>
            </a:lvl1pPr>
            <a:lvl2pPr lvl="1" algn="ctr">
              <a:lnSpc>
                <a:spcPct val="90000"/>
              </a:lnSpc>
              <a:spcBef>
                <a:spcPts val="375"/>
              </a:spcBef>
              <a:spcAft>
                <a:spcPts val="0"/>
              </a:spcAft>
              <a:buClr>
                <a:schemeClr val="dk1"/>
              </a:buClr>
              <a:buSzPts val="1500"/>
              <a:buNone/>
              <a:defRPr sz="1500"/>
            </a:lvl2pPr>
            <a:lvl3pPr lvl="2" algn="ctr">
              <a:lnSpc>
                <a:spcPct val="90000"/>
              </a:lnSpc>
              <a:spcBef>
                <a:spcPts val="375"/>
              </a:spcBef>
              <a:spcAft>
                <a:spcPts val="0"/>
              </a:spcAft>
              <a:buClr>
                <a:schemeClr val="dk1"/>
              </a:buClr>
              <a:buSzPts val="1350"/>
              <a:buNone/>
              <a:defRPr sz="1350"/>
            </a:lvl3pPr>
            <a:lvl4pPr lvl="3" algn="ctr">
              <a:lnSpc>
                <a:spcPct val="90000"/>
              </a:lnSpc>
              <a:spcBef>
                <a:spcPts val="375"/>
              </a:spcBef>
              <a:spcAft>
                <a:spcPts val="0"/>
              </a:spcAft>
              <a:buClr>
                <a:schemeClr val="dk1"/>
              </a:buClr>
              <a:buSzPts val="1200"/>
              <a:buNone/>
              <a:defRPr sz="1200"/>
            </a:lvl4pPr>
            <a:lvl5pPr lvl="4" algn="ctr">
              <a:lnSpc>
                <a:spcPct val="90000"/>
              </a:lnSpc>
              <a:spcBef>
                <a:spcPts val="375"/>
              </a:spcBef>
              <a:spcAft>
                <a:spcPts val="0"/>
              </a:spcAft>
              <a:buClr>
                <a:schemeClr val="dk1"/>
              </a:buClr>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a:endParaRPr/>
          </a:p>
        </p:txBody>
      </p:sp>
      <p:sp>
        <p:nvSpPr>
          <p:cNvPr id="376" name="Google Shape;376;p44"/>
          <p:cNvSpPr txBox="1"/>
          <p:nvPr/>
        </p:nvSpPr>
        <p:spPr>
          <a:xfrm>
            <a:off x="139060" y="148119"/>
            <a:ext cx="1306422" cy="2616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chemeClr val="lt1"/>
                </a:solidFill>
                <a:latin typeface="Open Sans ExtraBold"/>
                <a:ea typeface="Open Sans ExtraBold"/>
                <a:cs typeface="Open Sans ExtraBold"/>
                <a:sym typeface="Open Sans ExtraBold"/>
              </a:rPr>
              <a:t>#ConveneC2C</a:t>
            </a:r>
            <a:endParaRPr sz="1400" b="0" i="0" u="none" strike="noStrike" cap="none">
              <a:solidFill>
                <a:srgbClr val="000000"/>
              </a:solidFill>
              <a:latin typeface="Arial"/>
              <a:ea typeface="Arial"/>
              <a:cs typeface="Arial"/>
              <a:sym typeface="Arial"/>
            </a:endParaRPr>
          </a:p>
        </p:txBody>
      </p:sp>
      <p:pic>
        <p:nvPicPr>
          <p:cNvPr id="377" name="Google Shape;377;p44" descr="A blue and orange sign with white text&#10;&#10;AI-generated content may be incorrect."/>
          <p:cNvPicPr preferRelativeResize="0"/>
          <p:nvPr/>
        </p:nvPicPr>
        <p:blipFill rotWithShape="1">
          <a:blip r:embed="rId3">
            <a:alphaModFix/>
          </a:blip>
          <a:srcRect/>
          <a:stretch/>
        </p:blipFill>
        <p:spPr>
          <a:xfrm>
            <a:off x="229345" y="4441040"/>
            <a:ext cx="1714254" cy="476537"/>
          </a:xfrm>
          <a:prstGeom prst="rect">
            <a:avLst/>
          </a:prstGeom>
          <a:noFill/>
          <a:ln>
            <a:noFill/>
          </a:ln>
        </p:spPr>
      </p:pic>
      <p:pic>
        <p:nvPicPr>
          <p:cNvPr id="378" name="Google Shape;378;p44" descr="A group of arrows pointing up&#10;&#10;AI-generated content may be incorrect."/>
          <p:cNvPicPr preferRelativeResize="0"/>
          <p:nvPr/>
        </p:nvPicPr>
        <p:blipFill rotWithShape="1">
          <a:blip r:embed="rId4">
            <a:alphaModFix/>
          </a:blip>
          <a:srcRect/>
          <a:stretch/>
        </p:blipFill>
        <p:spPr>
          <a:xfrm>
            <a:off x="6234974" y="2322076"/>
            <a:ext cx="2918714" cy="2821424"/>
          </a:xfrm>
          <a:prstGeom prst="rect">
            <a:avLst/>
          </a:prstGeom>
          <a:noFill/>
          <a:ln>
            <a:noFill/>
          </a:ln>
        </p:spPr>
      </p:pic>
      <p:pic>
        <p:nvPicPr>
          <p:cNvPr id="379" name="Google Shape;379;p44" descr="A white number on a black background&#10;&#10;AI-generated content may be incorrect."/>
          <p:cNvPicPr preferRelativeResize="0"/>
          <p:nvPr/>
        </p:nvPicPr>
        <p:blipFill rotWithShape="1">
          <a:blip r:embed="rId5">
            <a:alphaModFix/>
          </a:blip>
          <a:srcRect/>
          <a:stretch/>
        </p:blipFill>
        <p:spPr>
          <a:xfrm>
            <a:off x="2039037" y="4690983"/>
            <a:ext cx="2945704" cy="230832"/>
          </a:xfrm>
          <a:prstGeom prst="rect">
            <a:avLst/>
          </a:prstGeom>
          <a:noFill/>
          <a:ln>
            <a:noFill/>
          </a:ln>
        </p:spPr>
      </p:pic>
      <p:grpSp>
        <p:nvGrpSpPr>
          <p:cNvPr id="380" name="Google Shape;380;p44"/>
          <p:cNvGrpSpPr/>
          <p:nvPr/>
        </p:nvGrpSpPr>
        <p:grpSpPr>
          <a:xfrm>
            <a:off x="5222240" y="4660317"/>
            <a:ext cx="3624877" cy="375119"/>
            <a:chOff x="5222240" y="4660317"/>
            <a:chExt cx="3624877" cy="375119"/>
          </a:xfrm>
        </p:grpSpPr>
        <p:sp>
          <p:nvSpPr>
            <p:cNvPr id="381" name="Google Shape;381;p44"/>
            <p:cNvSpPr txBox="1"/>
            <p:nvPr/>
          </p:nvSpPr>
          <p:spPr>
            <a:xfrm>
              <a:off x="7373073" y="4958492"/>
              <a:ext cx="1463324" cy="76944"/>
            </a:xfrm>
            <a:prstGeom prst="rect">
              <a:avLst/>
            </a:prstGeom>
            <a:solidFill>
              <a:schemeClr val="lt1"/>
            </a:solid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425563"/>
                </a:buClr>
                <a:buSzPts val="500"/>
                <a:buFont typeface="Open Sans SemiBold"/>
                <a:buNone/>
              </a:pPr>
              <a:r>
                <a:rPr lang="en-US" sz="500" b="0" i="0" u="none" strike="noStrike" cap="none">
                  <a:solidFill>
                    <a:srgbClr val="425563"/>
                  </a:solidFill>
                  <a:latin typeface="Open Sans SemiBold"/>
                  <a:ea typeface="Open Sans SemiBold"/>
                  <a:cs typeface="Open Sans SemiBold"/>
                  <a:sym typeface="Open Sans SemiBold"/>
                </a:rPr>
                <a:t>© 2025. StriveTogether, Inc. All rights reserved.</a:t>
              </a:r>
              <a:endParaRPr sz="1400" b="0" i="0" u="none" strike="noStrike" cap="none">
                <a:solidFill>
                  <a:srgbClr val="000000"/>
                </a:solidFill>
                <a:latin typeface="Arial"/>
                <a:ea typeface="Arial"/>
                <a:cs typeface="Arial"/>
                <a:sym typeface="Arial"/>
              </a:endParaRPr>
            </a:p>
          </p:txBody>
        </p:sp>
        <p:grpSp>
          <p:nvGrpSpPr>
            <p:cNvPr id="382" name="Google Shape;382;p44"/>
            <p:cNvGrpSpPr/>
            <p:nvPr/>
          </p:nvGrpSpPr>
          <p:grpSpPr>
            <a:xfrm>
              <a:off x="5222240" y="4660317"/>
              <a:ext cx="3624877" cy="256032"/>
              <a:chOff x="5222240" y="4660317"/>
              <a:chExt cx="3624877" cy="256032"/>
            </a:xfrm>
          </p:grpSpPr>
          <p:sp>
            <p:nvSpPr>
              <p:cNvPr id="383" name="Google Shape;383;p44"/>
              <p:cNvSpPr/>
              <p:nvPr/>
            </p:nvSpPr>
            <p:spPr>
              <a:xfrm>
                <a:off x="5222240" y="4660317"/>
                <a:ext cx="3624877" cy="256032"/>
              </a:xfrm>
              <a:prstGeom prst="rect">
                <a:avLst/>
              </a:prstGeom>
              <a:solidFill>
                <a:schemeClr val="lt1"/>
              </a:solid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chemeClr val="dk2"/>
                  </a:buClr>
                  <a:buSzPts val="900"/>
                  <a:buFont typeface="Open Sans SemiBold"/>
                  <a:buNone/>
                </a:pPr>
                <a:r>
                  <a:rPr lang="en-US" sz="900" b="1" i="0" u="none" strike="noStrike" cap="none">
                    <a:solidFill>
                      <a:schemeClr val="dk2"/>
                    </a:solidFill>
                    <a:latin typeface="Open Sans SemiBold"/>
                    <a:ea typeface="Open Sans SemiBold"/>
                    <a:cs typeface="Open Sans SemiBold"/>
                    <a:sym typeface="Open Sans SemiBold"/>
                  </a:rPr>
                  <a:t>2025 Cradle to Career Network Convening |</a:t>
                </a:r>
                <a:r>
                  <a:rPr lang="en-US" sz="900" b="0" i="0" u="none" strike="noStrike" cap="none">
                    <a:solidFill>
                      <a:schemeClr val="dk2"/>
                    </a:solidFill>
                    <a:latin typeface="Open Sans SemiBold"/>
                    <a:ea typeface="Open Sans SemiBold"/>
                    <a:cs typeface="Open Sans SemiBold"/>
                    <a:sym typeface="Open Sans SemiBold"/>
                  </a:rPr>
                  <a:t> </a:t>
                </a:r>
                <a:fld id="{00000000-1234-1234-1234-123412341234}" type="slidenum">
                  <a:rPr lang="en-US" sz="900" b="1" i="0" u="none" strike="noStrike" cap="none">
                    <a:solidFill>
                      <a:schemeClr val="dk2"/>
                    </a:solidFill>
                    <a:latin typeface="Open Sans SemiBold"/>
                    <a:ea typeface="Open Sans SemiBold"/>
                    <a:cs typeface="Open Sans SemiBold"/>
                    <a:sym typeface="Open Sans SemiBold"/>
                  </a:rPr>
                  <a:t>‹#›</a:t>
                </a:fld>
                <a:endParaRPr sz="900" b="1" i="0" u="none" strike="noStrike" cap="none">
                  <a:solidFill>
                    <a:schemeClr val="dk2"/>
                  </a:solidFill>
                  <a:latin typeface="Open Sans SemiBold"/>
                  <a:ea typeface="Open Sans SemiBold"/>
                  <a:cs typeface="Open Sans SemiBold"/>
                  <a:sym typeface="Open Sans SemiBold"/>
                </a:endParaRPr>
              </a:p>
            </p:txBody>
          </p:sp>
          <p:pic>
            <p:nvPicPr>
              <p:cNvPr id="384" name="Google Shape;384;p44" descr="A black and orange logo&#10;&#10;AI-generated content may be incorrect."/>
              <p:cNvPicPr preferRelativeResize="0"/>
              <p:nvPr/>
            </p:nvPicPr>
            <p:blipFill rotWithShape="1">
              <a:blip r:embed="rId6">
                <a:alphaModFix/>
              </a:blip>
              <a:srcRect/>
              <a:stretch/>
            </p:blipFill>
            <p:spPr>
              <a:xfrm>
                <a:off x="5303763" y="4744405"/>
                <a:ext cx="833140" cy="112672"/>
              </a:xfrm>
              <a:prstGeom prst="rect">
                <a:avLst/>
              </a:prstGeom>
              <a:noFill/>
              <a:ln>
                <a:noFill/>
              </a:ln>
            </p:spPr>
          </p:pic>
        </p:grpSp>
      </p:grpSp>
    </p:spTree>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matchingName="One Speaker_Grey_Teal">
  <p:cSld name="One Speaker_Grey_Teal">
    <p:bg>
      <p:bgPr>
        <a:solidFill>
          <a:schemeClr val="lt1"/>
        </a:solidFill>
        <a:effectLst/>
      </p:bgPr>
    </p:bg>
    <p:spTree>
      <p:nvGrpSpPr>
        <p:cNvPr id="1" name="Shape 385"/>
        <p:cNvGrpSpPr/>
        <p:nvPr/>
      </p:nvGrpSpPr>
      <p:grpSpPr>
        <a:xfrm>
          <a:off x="0" y="0"/>
          <a:ext cx="0" cy="0"/>
          <a:chOff x="0" y="0"/>
          <a:chExt cx="0" cy="0"/>
        </a:xfrm>
      </p:grpSpPr>
      <p:pic>
        <p:nvPicPr>
          <p:cNvPr id="386" name="Google Shape;386;p45" descr="A city in the distance&#10;&#10;AI-generated content may be incorrect."/>
          <p:cNvPicPr preferRelativeResize="0"/>
          <p:nvPr/>
        </p:nvPicPr>
        <p:blipFill rotWithShape="1">
          <a:blip r:embed="rId2">
            <a:alphaModFix/>
          </a:blip>
          <a:srcRect/>
          <a:stretch/>
        </p:blipFill>
        <p:spPr>
          <a:xfrm>
            <a:off x="0" y="0"/>
            <a:ext cx="9153688" cy="5143500"/>
          </a:xfrm>
          <a:prstGeom prst="rect">
            <a:avLst/>
          </a:prstGeom>
          <a:noFill/>
          <a:ln>
            <a:noFill/>
          </a:ln>
        </p:spPr>
      </p:pic>
      <p:sp>
        <p:nvSpPr>
          <p:cNvPr id="387" name="Google Shape;387;p45"/>
          <p:cNvSpPr/>
          <p:nvPr/>
        </p:nvSpPr>
        <p:spPr>
          <a:xfrm>
            <a:off x="5555414" y="346008"/>
            <a:ext cx="3017520" cy="3017520"/>
          </a:xfrm>
          <a:custGeom>
            <a:avLst/>
            <a:gdLst/>
            <a:ahLst/>
            <a:cxnLst/>
            <a:rect l="l" t="t" r="r" b="b"/>
            <a:pathLst>
              <a:path w="444048" h="445761" extrusionOk="0">
                <a:moveTo>
                  <a:pt x="0" y="0"/>
                </a:moveTo>
                <a:lnTo>
                  <a:pt x="444049" y="0"/>
                </a:lnTo>
                <a:lnTo>
                  <a:pt x="444049" y="445762"/>
                </a:lnTo>
                <a:lnTo>
                  <a:pt x="0" y="445762"/>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Open Sans"/>
              <a:ea typeface="Open Sans"/>
              <a:cs typeface="Open Sans"/>
              <a:sym typeface="Open Sans"/>
            </a:endParaRPr>
          </a:p>
        </p:txBody>
      </p:sp>
      <p:sp>
        <p:nvSpPr>
          <p:cNvPr id="388" name="Google Shape;388;p45"/>
          <p:cNvSpPr>
            <a:spLocks noGrp="1"/>
          </p:cNvSpPr>
          <p:nvPr>
            <p:ph type="pic" idx="2"/>
          </p:nvPr>
        </p:nvSpPr>
        <p:spPr>
          <a:xfrm>
            <a:off x="5652688" y="444057"/>
            <a:ext cx="2822973" cy="2821423"/>
          </a:xfrm>
          <a:prstGeom prst="rect">
            <a:avLst/>
          </a:prstGeom>
          <a:solidFill>
            <a:schemeClr val="lt1"/>
          </a:solidFill>
          <a:ln w="9525" cap="flat" cmpd="sng">
            <a:solidFill>
              <a:srgbClr val="4FA997"/>
            </a:solidFill>
            <a:prstDash val="solid"/>
            <a:round/>
            <a:headEnd type="none" w="sm" len="sm"/>
            <a:tailEnd type="none" w="sm" len="sm"/>
          </a:ln>
        </p:spPr>
      </p:sp>
      <p:sp>
        <p:nvSpPr>
          <p:cNvPr id="389" name="Google Shape;389;p45"/>
          <p:cNvSpPr/>
          <p:nvPr/>
        </p:nvSpPr>
        <p:spPr>
          <a:xfrm>
            <a:off x="0" y="1012426"/>
            <a:ext cx="5638061" cy="1790700"/>
          </a:xfrm>
          <a:prstGeom prst="homePlate">
            <a:avLst>
              <a:gd name="adj" fmla="val 50000"/>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Open Sans"/>
              <a:ea typeface="Open Sans"/>
              <a:cs typeface="Open Sans"/>
              <a:sym typeface="Open Sans"/>
            </a:endParaRPr>
          </a:p>
        </p:txBody>
      </p:sp>
      <p:sp>
        <p:nvSpPr>
          <p:cNvPr id="390" name="Google Shape;390;p45"/>
          <p:cNvSpPr txBox="1">
            <a:spLocks noGrp="1"/>
          </p:cNvSpPr>
          <p:nvPr>
            <p:ph type="ctrTitle"/>
          </p:nvPr>
        </p:nvSpPr>
        <p:spPr>
          <a:xfrm>
            <a:off x="373882" y="1102027"/>
            <a:ext cx="4294909" cy="886995"/>
          </a:xfrm>
          <a:prstGeom prst="rect">
            <a:avLst/>
          </a:prstGeom>
          <a:noFill/>
          <a:ln>
            <a:noFill/>
          </a:ln>
        </p:spPr>
        <p:txBody>
          <a:bodyPr spcFirstLastPara="1" wrap="square" lIns="91425" tIns="45700" rIns="91425" bIns="45700" anchor="b" anchorCtr="0">
            <a:normAutofit/>
          </a:bodyPr>
          <a:lstStyle>
            <a:lvl1pPr lvl="0" algn="r">
              <a:lnSpc>
                <a:spcPct val="90000"/>
              </a:lnSpc>
              <a:spcBef>
                <a:spcPts val="0"/>
              </a:spcBef>
              <a:spcAft>
                <a:spcPts val="0"/>
              </a:spcAft>
              <a:buClr>
                <a:schemeClr val="lt1"/>
              </a:buClr>
              <a:buSzPts val="3200"/>
              <a:buFont typeface="Open Sans ExtraBold"/>
              <a:buNone/>
              <a:defRPr sz="3200" b="1" i="0">
                <a:solidFill>
                  <a:schemeClr val="lt1"/>
                </a:solidFill>
                <a:latin typeface="Open Sans ExtraBold"/>
                <a:ea typeface="Open Sans ExtraBold"/>
                <a:cs typeface="Open Sans ExtraBold"/>
                <a:sym typeface="Open Sans ExtraBold"/>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1" name="Google Shape;391;p45"/>
          <p:cNvSpPr txBox="1">
            <a:spLocks noGrp="1"/>
          </p:cNvSpPr>
          <p:nvPr>
            <p:ph type="subTitle" idx="1"/>
          </p:nvPr>
        </p:nvSpPr>
        <p:spPr>
          <a:xfrm>
            <a:off x="373882" y="2083565"/>
            <a:ext cx="4294909" cy="617747"/>
          </a:xfrm>
          <a:prstGeom prst="rect">
            <a:avLst/>
          </a:prstGeom>
          <a:noFill/>
          <a:ln>
            <a:noFill/>
          </a:ln>
        </p:spPr>
        <p:txBody>
          <a:bodyPr spcFirstLastPara="1" wrap="square" lIns="91425" tIns="45700" rIns="91425" bIns="45700" anchor="t" anchorCtr="0">
            <a:normAutofit/>
          </a:bodyPr>
          <a:lstStyle>
            <a:lvl1pPr lvl="0" algn="r">
              <a:lnSpc>
                <a:spcPct val="90000"/>
              </a:lnSpc>
              <a:spcBef>
                <a:spcPts val="750"/>
              </a:spcBef>
              <a:spcAft>
                <a:spcPts val="0"/>
              </a:spcAft>
              <a:buClr>
                <a:schemeClr val="lt1"/>
              </a:buClr>
              <a:buSzPts val="1800"/>
              <a:buNone/>
              <a:defRPr sz="1800" b="1" i="0">
                <a:solidFill>
                  <a:schemeClr val="lt1"/>
                </a:solidFill>
                <a:latin typeface="Open Sans ExtraBold"/>
                <a:ea typeface="Open Sans ExtraBold"/>
                <a:cs typeface="Open Sans ExtraBold"/>
                <a:sym typeface="Open Sans ExtraBold"/>
              </a:defRPr>
            </a:lvl1pPr>
            <a:lvl2pPr lvl="1" algn="ctr">
              <a:lnSpc>
                <a:spcPct val="90000"/>
              </a:lnSpc>
              <a:spcBef>
                <a:spcPts val="375"/>
              </a:spcBef>
              <a:spcAft>
                <a:spcPts val="0"/>
              </a:spcAft>
              <a:buClr>
                <a:schemeClr val="dk1"/>
              </a:buClr>
              <a:buSzPts val="1500"/>
              <a:buNone/>
              <a:defRPr sz="1500"/>
            </a:lvl2pPr>
            <a:lvl3pPr lvl="2" algn="ctr">
              <a:lnSpc>
                <a:spcPct val="90000"/>
              </a:lnSpc>
              <a:spcBef>
                <a:spcPts val="375"/>
              </a:spcBef>
              <a:spcAft>
                <a:spcPts val="0"/>
              </a:spcAft>
              <a:buClr>
                <a:schemeClr val="dk1"/>
              </a:buClr>
              <a:buSzPts val="1350"/>
              <a:buNone/>
              <a:defRPr sz="1350"/>
            </a:lvl3pPr>
            <a:lvl4pPr lvl="3" algn="ctr">
              <a:lnSpc>
                <a:spcPct val="90000"/>
              </a:lnSpc>
              <a:spcBef>
                <a:spcPts val="375"/>
              </a:spcBef>
              <a:spcAft>
                <a:spcPts val="0"/>
              </a:spcAft>
              <a:buClr>
                <a:schemeClr val="dk1"/>
              </a:buClr>
              <a:buSzPts val="1200"/>
              <a:buNone/>
              <a:defRPr sz="1200"/>
            </a:lvl4pPr>
            <a:lvl5pPr lvl="4" algn="ctr">
              <a:lnSpc>
                <a:spcPct val="90000"/>
              </a:lnSpc>
              <a:spcBef>
                <a:spcPts val="375"/>
              </a:spcBef>
              <a:spcAft>
                <a:spcPts val="0"/>
              </a:spcAft>
              <a:buClr>
                <a:schemeClr val="dk1"/>
              </a:buClr>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a:endParaRPr/>
          </a:p>
        </p:txBody>
      </p:sp>
      <p:sp>
        <p:nvSpPr>
          <p:cNvPr id="392" name="Google Shape;392;p45"/>
          <p:cNvSpPr txBox="1"/>
          <p:nvPr/>
        </p:nvSpPr>
        <p:spPr>
          <a:xfrm>
            <a:off x="139060" y="148119"/>
            <a:ext cx="1306422" cy="2616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chemeClr val="lt1"/>
                </a:solidFill>
                <a:latin typeface="Open Sans ExtraBold"/>
                <a:ea typeface="Open Sans ExtraBold"/>
                <a:cs typeface="Open Sans ExtraBold"/>
                <a:sym typeface="Open Sans ExtraBold"/>
              </a:rPr>
              <a:t>#ConveneC2C</a:t>
            </a:r>
            <a:endParaRPr sz="1400" b="0" i="0" u="none" strike="noStrike" cap="none">
              <a:solidFill>
                <a:srgbClr val="000000"/>
              </a:solidFill>
              <a:latin typeface="Arial"/>
              <a:ea typeface="Arial"/>
              <a:cs typeface="Arial"/>
              <a:sym typeface="Arial"/>
            </a:endParaRPr>
          </a:p>
        </p:txBody>
      </p:sp>
      <p:pic>
        <p:nvPicPr>
          <p:cNvPr id="393" name="Google Shape;393;p45" descr="A blue and orange sign with white text&#10;&#10;AI-generated content may be incorrect."/>
          <p:cNvPicPr preferRelativeResize="0"/>
          <p:nvPr/>
        </p:nvPicPr>
        <p:blipFill rotWithShape="1">
          <a:blip r:embed="rId3">
            <a:alphaModFix/>
          </a:blip>
          <a:srcRect/>
          <a:stretch/>
        </p:blipFill>
        <p:spPr>
          <a:xfrm>
            <a:off x="229345" y="4441040"/>
            <a:ext cx="1714254" cy="476537"/>
          </a:xfrm>
          <a:prstGeom prst="rect">
            <a:avLst/>
          </a:prstGeom>
          <a:noFill/>
          <a:ln>
            <a:noFill/>
          </a:ln>
        </p:spPr>
      </p:pic>
      <p:pic>
        <p:nvPicPr>
          <p:cNvPr id="394" name="Google Shape;394;p45" descr="A group of arrows pointing up&#10;&#10;AI-generated content may be incorrect."/>
          <p:cNvPicPr preferRelativeResize="0"/>
          <p:nvPr/>
        </p:nvPicPr>
        <p:blipFill rotWithShape="1">
          <a:blip r:embed="rId4">
            <a:alphaModFix/>
          </a:blip>
          <a:srcRect/>
          <a:stretch/>
        </p:blipFill>
        <p:spPr>
          <a:xfrm>
            <a:off x="6234974" y="2322076"/>
            <a:ext cx="2918714" cy="2821424"/>
          </a:xfrm>
          <a:prstGeom prst="rect">
            <a:avLst/>
          </a:prstGeom>
          <a:noFill/>
          <a:ln>
            <a:noFill/>
          </a:ln>
        </p:spPr>
      </p:pic>
      <p:pic>
        <p:nvPicPr>
          <p:cNvPr id="395" name="Google Shape;395;p45" descr="A white number on a black background&#10;&#10;AI-generated content may be incorrect."/>
          <p:cNvPicPr preferRelativeResize="0"/>
          <p:nvPr/>
        </p:nvPicPr>
        <p:blipFill rotWithShape="1">
          <a:blip r:embed="rId5">
            <a:alphaModFix/>
          </a:blip>
          <a:srcRect/>
          <a:stretch/>
        </p:blipFill>
        <p:spPr>
          <a:xfrm>
            <a:off x="2039037" y="4690983"/>
            <a:ext cx="2945704" cy="230832"/>
          </a:xfrm>
          <a:prstGeom prst="rect">
            <a:avLst/>
          </a:prstGeom>
          <a:noFill/>
          <a:ln>
            <a:noFill/>
          </a:ln>
        </p:spPr>
      </p:pic>
      <p:grpSp>
        <p:nvGrpSpPr>
          <p:cNvPr id="396" name="Google Shape;396;p45"/>
          <p:cNvGrpSpPr/>
          <p:nvPr/>
        </p:nvGrpSpPr>
        <p:grpSpPr>
          <a:xfrm>
            <a:off x="5222240" y="4660317"/>
            <a:ext cx="3624877" cy="375119"/>
            <a:chOff x="5222240" y="4660317"/>
            <a:chExt cx="3624877" cy="375119"/>
          </a:xfrm>
        </p:grpSpPr>
        <p:sp>
          <p:nvSpPr>
            <p:cNvPr id="397" name="Google Shape;397;p45"/>
            <p:cNvSpPr txBox="1"/>
            <p:nvPr/>
          </p:nvSpPr>
          <p:spPr>
            <a:xfrm>
              <a:off x="7373073" y="4958492"/>
              <a:ext cx="1463324" cy="76944"/>
            </a:xfrm>
            <a:prstGeom prst="rect">
              <a:avLst/>
            </a:prstGeom>
            <a:solidFill>
              <a:schemeClr val="lt1"/>
            </a:solid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425563"/>
                </a:buClr>
                <a:buSzPts val="500"/>
                <a:buFont typeface="Open Sans SemiBold"/>
                <a:buNone/>
              </a:pPr>
              <a:r>
                <a:rPr lang="en-US" sz="500" b="0" i="0" u="none" strike="noStrike" cap="none">
                  <a:solidFill>
                    <a:srgbClr val="425563"/>
                  </a:solidFill>
                  <a:latin typeface="Open Sans SemiBold"/>
                  <a:ea typeface="Open Sans SemiBold"/>
                  <a:cs typeface="Open Sans SemiBold"/>
                  <a:sym typeface="Open Sans SemiBold"/>
                </a:rPr>
                <a:t>© 2025. StriveTogether, Inc. All rights reserved.</a:t>
              </a:r>
              <a:endParaRPr sz="1400" b="0" i="0" u="none" strike="noStrike" cap="none">
                <a:solidFill>
                  <a:srgbClr val="000000"/>
                </a:solidFill>
                <a:latin typeface="Arial"/>
                <a:ea typeface="Arial"/>
                <a:cs typeface="Arial"/>
                <a:sym typeface="Arial"/>
              </a:endParaRPr>
            </a:p>
          </p:txBody>
        </p:sp>
        <p:grpSp>
          <p:nvGrpSpPr>
            <p:cNvPr id="398" name="Google Shape;398;p45"/>
            <p:cNvGrpSpPr/>
            <p:nvPr/>
          </p:nvGrpSpPr>
          <p:grpSpPr>
            <a:xfrm>
              <a:off x="5222240" y="4660317"/>
              <a:ext cx="3624877" cy="256032"/>
              <a:chOff x="5222240" y="4660317"/>
              <a:chExt cx="3624877" cy="256032"/>
            </a:xfrm>
          </p:grpSpPr>
          <p:sp>
            <p:nvSpPr>
              <p:cNvPr id="399" name="Google Shape;399;p45"/>
              <p:cNvSpPr/>
              <p:nvPr/>
            </p:nvSpPr>
            <p:spPr>
              <a:xfrm>
                <a:off x="5222240" y="4660317"/>
                <a:ext cx="3624877" cy="256032"/>
              </a:xfrm>
              <a:prstGeom prst="rect">
                <a:avLst/>
              </a:prstGeom>
              <a:solidFill>
                <a:schemeClr val="lt1"/>
              </a:solid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chemeClr val="dk2"/>
                  </a:buClr>
                  <a:buSzPts val="900"/>
                  <a:buFont typeface="Open Sans SemiBold"/>
                  <a:buNone/>
                </a:pPr>
                <a:r>
                  <a:rPr lang="en-US" sz="900" b="1" i="0" u="none" strike="noStrike" cap="none">
                    <a:solidFill>
                      <a:schemeClr val="dk2"/>
                    </a:solidFill>
                    <a:latin typeface="Open Sans SemiBold"/>
                    <a:ea typeface="Open Sans SemiBold"/>
                    <a:cs typeface="Open Sans SemiBold"/>
                    <a:sym typeface="Open Sans SemiBold"/>
                  </a:rPr>
                  <a:t>2025 Cradle to Career Network Convening |</a:t>
                </a:r>
                <a:r>
                  <a:rPr lang="en-US" sz="900" b="0" i="0" u="none" strike="noStrike" cap="none">
                    <a:solidFill>
                      <a:schemeClr val="dk2"/>
                    </a:solidFill>
                    <a:latin typeface="Open Sans SemiBold"/>
                    <a:ea typeface="Open Sans SemiBold"/>
                    <a:cs typeface="Open Sans SemiBold"/>
                    <a:sym typeface="Open Sans SemiBold"/>
                  </a:rPr>
                  <a:t> </a:t>
                </a:r>
                <a:fld id="{00000000-1234-1234-1234-123412341234}" type="slidenum">
                  <a:rPr lang="en-US" sz="900" b="1" i="0" u="none" strike="noStrike" cap="none">
                    <a:solidFill>
                      <a:schemeClr val="dk2"/>
                    </a:solidFill>
                    <a:latin typeface="Open Sans SemiBold"/>
                    <a:ea typeface="Open Sans SemiBold"/>
                    <a:cs typeface="Open Sans SemiBold"/>
                    <a:sym typeface="Open Sans SemiBold"/>
                  </a:rPr>
                  <a:t>‹#›</a:t>
                </a:fld>
                <a:endParaRPr sz="900" b="1" i="0" u="none" strike="noStrike" cap="none">
                  <a:solidFill>
                    <a:schemeClr val="dk2"/>
                  </a:solidFill>
                  <a:latin typeface="Open Sans SemiBold"/>
                  <a:ea typeface="Open Sans SemiBold"/>
                  <a:cs typeface="Open Sans SemiBold"/>
                  <a:sym typeface="Open Sans SemiBold"/>
                </a:endParaRPr>
              </a:p>
            </p:txBody>
          </p:sp>
          <p:pic>
            <p:nvPicPr>
              <p:cNvPr id="400" name="Google Shape;400;p45" descr="A black and orange logo&#10;&#10;AI-generated content may be incorrect."/>
              <p:cNvPicPr preferRelativeResize="0"/>
              <p:nvPr/>
            </p:nvPicPr>
            <p:blipFill rotWithShape="1">
              <a:blip r:embed="rId6">
                <a:alphaModFix/>
              </a:blip>
              <a:srcRect/>
              <a:stretch/>
            </p:blipFill>
            <p:spPr>
              <a:xfrm>
                <a:off x="5303763" y="4744405"/>
                <a:ext cx="833140" cy="112672"/>
              </a:xfrm>
              <a:prstGeom prst="rect">
                <a:avLst/>
              </a:prstGeom>
              <a:noFill/>
              <a:ln>
                <a:noFill/>
              </a:ln>
            </p:spPr>
          </p:pic>
        </p:grpSp>
      </p:grpSp>
    </p:spTree>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matchingName="One Speaker_Grey_Green">
  <p:cSld name="One Speaker_Grey_Green">
    <p:bg>
      <p:bgPr>
        <a:solidFill>
          <a:schemeClr val="lt1"/>
        </a:solidFill>
        <a:effectLst/>
      </p:bgPr>
    </p:bg>
    <p:spTree>
      <p:nvGrpSpPr>
        <p:cNvPr id="1" name="Shape 401"/>
        <p:cNvGrpSpPr/>
        <p:nvPr/>
      </p:nvGrpSpPr>
      <p:grpSpPr>
        <a:xfrm>
          <a:off x="0" y="0"/>
          <a:ext cx="0" cy="0"/>
          <a:chOff x="0" y="0"/>
          <a:chExt cx="0" cy="0"/>
        </a:xfrm>
      </p:grpSpPr>
      <p:pic>
        <p:nvPicPr>
          <p:cNvPr id="402" name="Google Shape;402;p46" descr="A city in the distance&#10;&#10;AI-generated content may be incorrect."/>
          <p:cNvPicPr preferRelativeResize="0"/>
          <p:nvPr/>
        </p:nvPicPr>
        <p:blipFill rotWithShape="1">
          <a:blip r:embed="rId2">
            <a:alphaModFix/>
          </a:blip>
          <a:srcRect/>
          <a:stretch/>
        </p:blipFill>
        <p:spPr>
          <a:xfrm>
            <a:off x="0" y="0"/>
            <a:ext cx="9153688" cy="5143500"/>
          </a:xfrm>
          <a:prstGeom prst="rect">
            <a:avLst/>
          </a:prstGeom>
          <a:noFill/>
          <a:ln>
            <a:noFill/>
          </a:ln>
        </p:spPr>
      </p:pic>
      <p:sp>
        <p:nvSpPr>
          <p:cNvPr id="403" name="Google Shape;403;p46"/>
          <p:cNvSpPr/>
          <p:nvPr/>
        </p:nvSpPr>
        <p:spPr>
          <a:xfrm>
            <a:off x="5555414" y="346008"/>
            <a:ext cx="3017520" cy="3017520"/>
          </a:xfrm>
          <a:custGeom>
            <a:avLst/>
            <a:gdLst/>
            <a:ahLst/>
            <a:cxnLst/>
            <a:rect l="l" t="t" r="r" b="b"/>
            <a:pathLst>
              <a:path w="444048" h="445761" extrusionOk="0">
                <a:moveTo>
                  <a:pt x="0" y="0"/>
                </a:moveTo>
                <a:lnTo>
                  <a:pt x="444049" y="0"/>
                </a:lnTo>
                <a:lnTo>
                  <a:pt x="444049" y="445762"/>
                </a:lnTo>
                <a:lnTo>
                  <a:pt x="0" y="445762"/>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Open Sans"/>
              <a:ea typeface="Open Sans"/>
              <a:cs typeface="Open Sans"/>
              <a:sym typeface="Open Sans"/>
            </a:endParaRPr>
          </a:p>
        </p:txBody>
      </p:sp>
      <p:sp>
        <p:nvSpPr>
          <p:cNvPr id="404" name="Google Shape;404;p46"/>
          <p:cNvSpPr>
            <a:spLocks noGrp="1"/>
          </p:cNvSpPr>
          <p:nvPr>
            <p:ph type="pic" idx="2"/>
          </p:nvPr>
        </p:nvSpPr>
        <p:spPr>
          <a:xfrm>
            <a:off x="5652688" y="444057"/>
            <a:ext cx="2822973" cy="2821423"/>
          </a:xfrm>
          <a:prstGeom prst="rect">
            <a:avLst/>
          </a:prstGeom>
          <a:solidFill>
            <a:schemeClr val="lt1"/>
          </a:solidFill>
          <a:ln w="9525" cap="flat" cmpd="sng">
            <a:solidFill>
              <a:srgbClr val="4FA997"/>
            </a:solidFill>
            <a:prstDash val="solid"/>
            <a:round/>
            <a:headEnd type="none" w="sm" len="sm"/>
            <a:tailEnd type="none" w="sm" len="sm"/>
          </a:ln>
        </p:spPr>
      </p:sp>
      <p:sp>
        <p:nvSpPr>
          <p:cNvPr id="405" name="Google Shape;405;p46"/>
          <p:cNvSpPr/>
          <p:nvPr/>
        </p:nvSpPr>
        <p:spPr>
          <a:xfrm>
            <a:off x="0" y="1012426"/>
            <a:ext cx="5638061" cy="1790700"/>
          </a:xfrm>
          <a:prstGeom prst="homePlate">
            <a:avLst>
              <a:gd name="adj" fmla="val 50000"/>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Open Sans"/>
              <a:ea typeface="Open Sans"/>
              <a:cs typeface="Open Sans"/>
              <a:sym typeface="Open Sans"/>
            </a:endParaRPr>
          </a:p>
        </p:txBody>
      </p:sp>
      <p:sp>
        <p:nvSpPr>
          <p:cNvPr id="406" name="Google Shape;406;p46"/>
          <p:cNvSpPr txBox="1">
            <a:spLocks noGrp="1"/>
          </p:cNvSpPr>
          <p:nvPr>
            <p:ph type="ctrTitle"/>
          </p:nvPr>
        </p:nvSpPr>
        <p:spPr>
          <a:xfrm>
            <a:off x="373882" y="1102027"/>
            <a:ext cx="4294909" cy="886995"/>
          </a:xfrm>
          <a:prstGeom prst="rect">
            <a:avLst/>
          </a:prstGeom>
          <a:noFill/>
          <a:ln>
            <a:noFill/>
          </a:ln>
        </p:spPr>
        <p:txBody>
          <a:bodyPr spcFirstLastPara="1" wrap="square" lIns="91425" tIns="45700" rIns="91425" bIns="45700" anchor="b" anchorCtr="0">
            <a:normAutofit/>
          </a:bodyPr>
          <a:lstStyle>
            <a:lvl1pPr lvl="0" algn="r">
              <a:lnSpc>
                <a:spcPct val="90000"/>
              </a:lnSpc>
              <a:spcBef>
                <a:spcPts val="0"/>
              </a:spcBef>
              <a:spcAft>
                <a:spcPts val="0"/>
              </a:spcAft>
              <a:buClr>
                <a:schemeClr val="lt1"/>
              </a:buClr>
              <a:buSzPts val="3200"/>
              <a:buFont typeface="Open Sans ExtraBold"/>
              <a:buNone/>
              <a:defRPr sz="3200" b="1" i="0">
                <a:solidFill>
                  <a:schemeClr val="lt1"/>
                </a:solidFill>
                <a:latin typeface="Open Sans ExtraBold"/>
                <a:ea typeface="Open Sans ExtraBold"/>
                <a:cs typeface="Open Sans ExtraBold"/>
                <a:sym typeface="Open Sans ExtraBold"/>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7" name="Google Shape;407;p46"/>
          <p:cNvSpPr txBox="1">
            <a:spLocks noGrp="1"/>
          </p:cNvSpPr>
          <p:nvPr>
            <p:ph type="subTitle" idx="1"/>
          </p:nvPr>
        </p:nvSpPr>
        <p:spPr>
          <a:xfrm>
            <a:off x="373882" y="2083565"/>
            <a:ext cx="4294909" cy="617747"/>
          </a:xfrm>
          <a:prstGeom prst="rect">
            <a:avLst/>
          </a:prstGeom>
          <a:noFill/>
          <a:ln>
            <a:noFill/>
          </a:ln>
        </p:spPr>
        <p:txBody>
          <a:bodyPr spcFirstLastPara="1" wrap="square" lIns="91425" tIns="45700" rIns="91425" bIns="45700" anchor="t" anchorCtr="0">
            <a:normAutofit/>
          </a:bodyPr>
          <a:lstStyle>
            <a:lvl1pPr lvl="0" algn="r">
              <a:lnSpc>
                <a:spcPct val="90000"/>
              </a:lnSpc>
              <a:spcBef>
                <a:spcPts val="750"/>
              </a:spcBef>
              <a:spcAft>
                <a:spcPts val="0"/>
              </a:spcAft>
              <a:buClr>
                <a:schemeClr val="lt1"/>
              </a:buClr>
              <a:buSzPts val="1800"/>
              <a:buNone/>
              <a:defRPr sz="1800" b="1" i="0">
                <a:solidFill>
                  <a:schemeClr val="lt1"/>
                </a:solidFill>
                <a:latin typeface="Open Sans ExtraBold"/>
                <a:ea typeface="Open Sans ExtraBold"/>
                <a:cs typeface="Open Sans ExtraBold"/>
                <a:sym typeface="Open Sans ExtraBold"/>
              </a:defRPr>
            </a:lvl1pPr>
            <a:lvl2pPr lvl="1" algn="ctr">
              <a:lnSpc>
                <a:spcPct val="90000"/>
              </a:lnSpc>
              <a:spcBef>
                <a:spcPts val="375"/>
              </a:spcBef>
              <a:spcAft>
                <a:spcPts val="0"/>
              </a:spcAft>
              <a:buClr>
                <a:schemeClr val="dk1"/>
              </a:buClr>
              <a:buSzPts val="1500"/>
              <a:buNone/>
              <a:defRPr sz="1500"/>
            </a:lvl2pPr>
            <a:lvl3pPr lvl="2" algn="ctr">
              <a:lnSpc>
                <a:spcPct val="90000"/>
              </a:lnSpc>
              <a:spcBef>
                <a:spcPts val="375"/>
              </a:spcBef>
              <a:spcAft>
                <a:spcPts val="0"/>
              </a:spcAft>
              <a:buClr>
                <a:schemeClr val="dk1"/>
              </a:buClr>
              <a:buSzPts val="1350"/>
              <a:buNone/>
              <a:defRPr sz="1350"/>
            </a:lvl3pPr>
            <a:lvl4pPr lvl="3" algn="ctr">
              <a:lnSpc>
                <a:spcPct val="90000"/>
              </a:lnSpc>
              <a:spcBef>
                <a:spcPts val="375"/>
              </a:spcBef>
              <a:spcAft>
                <a:spcPts val="0"/>
              </a:spcAft>
              <a:buClr>
                <a:schemeClr val="dk1"/>
              </a:buClr>
              <a:buSzPts val="1200"/>
              <a:buNone/>
              <a:defRPr sz="1200"/>
            </a:lvl4pPr>
            <a:lvl5pPr lvl="4" algn="ctr">
              <a:lnSpc>
                <a:spcPct val="90000"/>
              </a:lnSpc>
              <a:spcBef>
                <a:spcPts val="375"/>
              </a:spcBef>
              <a:spcAft>
                <a:spcPts val="0"/>
              </a:spcAft>
              <a:buClr>
                <a:schemeClr val="dk1"/>
              </a:buClr>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a:endParaRPr/>
          </a:p>
        </p:txBody>
      </p:sp>
      <p:sp>
        <p:nvSpPr>
          <p:cNvPr id="408" name="Google Shape;408;p46"/>
          <p:cNvSpPr txBox="1"/>
          <p:nvPr/>
        </p:nvSpPr>
        <p:spPr>
          <a:xfrm>
            <a:off x="139060" y="148119"/>
            <a:ext cx="1306422" cy="2616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chemeClr val="lt1"/>
                </a:solidFill>
                <a:latin typeface="Open Sans ExtraBold"/>
                <a:ea typeface="Open Sans ExtraBold"/>
                <a:cs typeface="Open Sans ExtraBold"/>
                <a:sym typeface="Open Sans ExtraBold"/>
              </a:rPr>
              <a:t>#ConveneC2C</a:t>
            </a:r>
            <a:endParaRPr sz="1400" b="0" i="0" u="none" strike="noStrike" cap="none">
              <a:solidFill>
                <a:srgbClr val="000000"/>
              </a:solidFill>
              <a:latin typeface="Arial"/>
              <a:ea typeface="Arial"/>
              <a:cs typeface="Arial"/>
              <a:sym typeface="Arial"/>
            </a:endParaRPr>
          </a:p>
        </p:txBody>
      </p:sp>
      <p:pic>
        <p:nvPicPr>
          <p:cNvPr id="409" name="Google Shape;409;p46" descr="A blue and orange sign with white text&#10;&#10;AI-generated content may be incorrect."/>
          <p:cNvPicPr preferRelativeResize="0"/>
          <p:nvPr/>
        </p:nvPicPr>
        <p:blipFill rotWithShape="1">
          <a:blip r:embed="rId3">
            <a:alphaModFix/>
          </a:blip>
          <a:srcRect/>
          <a:stretch/>
        </p:blipFill>
        <p:spPr>
          <a:xfrm>
            <a:off x="229345" y="4441040"/>
            <a:ext cx="1714254" cy="476537"/>
          </a:xfrm>
          <a:prstGeom prst="rect">
            <a:avLst/>
          </a:prstGeom>
          <a:noFill/>
          <a:ln>
            <a:noFill/>
          </a:ln>
        </p:spPr>
      </p:pic>
      <p:pic>
        <p:nvPicPr>
          <p:cNvPr id="410" name="Google Shape;410;p46" descr="A group of arrows pointing up&#10;&#10;AI-generated content may be incorrect."/>
          <p:cNvPicPr preferRelativeResize="0"/>
          <p:nvPr/>
        </p:nvPicPr>
        <p:blipFill rotWithShape="1">
          <a:blip r:embed="rId4">
            <a:alphaModFix/>
          </a:blip>
          <a:srcRect/>
          <a:stretch/>
        </p:blipFill>
        <p:spPr>
          <a:xfrm>
            <a:off x="6234974" y="2322076"/>
            <a:ext cx="2918714" cy="2821424"/>
          </a:xfrm>
          <a:prstGeom prst="rect">
            <a:avLst/>
          </a:prstGeom>
          <a:noFill/>
          <a:ln>
            <a:noFill/>
          </a:ln>
        </p:spPr>
      </p:pic>
      <p:pic>
        <p:nvPicPr>
          <p:cNvPr id="411" name="Google Shape;411;p46" descr="A white number on a black background&#10;&#10;AI-generated content may be incorrect."/>
          <p:cNvPicPr preferRelativeResize="0"/>
          <p:nvPr/>
        </p:nvPicPr>
        <p:blipFill rotWithShape="1">
          <a:blip r:embed="rId5">
            <a:alphaModFix/>
          </a:blip>
          <a:srcRect/>
          <a:stretch/>
        </p:blipFill>
        <p:spPr>
          <a:xfrm>
            <a:off x="2039037" y="4690983"/>
            <a:ext cx="2945704" cy="230832"/>
          </a:xfrm>
          <a:prstGeom prst="rect">
            <a:avLst/>
          </a:prstGeom>
          <a:noFill/>
          <a:ln>
            <a:noFill/>
          </a:ln>
        </p:spPr>
      </p:pic>
      <p:grpSp>
        <p:nvGrpSpPr>
          <p:cNvPr id="412" name="Google Shape;412;p46"/>
          <p:cNvGrpSpPr/>
          <p:nvPr/>
        </p:nvGrpSpPr>
        <p:grpSpPr>
          <a:xfrm>
            <a:off x="5222240" y="4660317"/>
            <a:ext cx="3624877" cy="375119"/>
            <a:chOff x="5222240" y="4660317"/>
            <a:chExt cx="3624877" cy="375119"/>
          </a:xfrm>
        </p:grpSpPr>
        <p:sp>
          <p:nvSpPr>
            <p:cNvPr id="413" name="Google Shape;413;p46"/>
            <p:cNvSpPr txBox="1"/>
            <p:nvPr/>
          </p:nvSpPr>
          <p:spPr>
            <a:xfrm>
              <a:off x="7373073" y="4958492"/>
              <a:ext cx="1463324" cy="76944"/>
            </a:xfrm>
            <a:prstGeom prst="rect">
              <a:avLst/>
            </a:prstGeom>
            <a:solidFill>
              <a:schemeClr val="lt1"/>
            </a:solid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425563"/>
                </a:buClr>
                <a:buSzPts val="500"/>
                <a:buFont typeface="Open Sans SemiBold"/>
                <a:buNone/>
              </a:pPr>
              <a:r>
                <a:rPr lang="en-US" sz="500" b="0" i="0" u="none" strike="noStrike" cap="none">
                  <a:solidFill>
                    <a:srgbClr val="425563"/>
                  </a:solidFill>
                  <a:latin typeface="Open Sans SemiBold"/>
                  <a:ea typeface="Open Sans SemiBold"/>
                  <a:cs typeface="Open Sans SemiBold"/>
                  <a:sym typeface="Open Sans SemiBold"/>
                </a:rPr>
                <a:t>© 2025. StriveTogether, Inc. All rights reserved.</a:t>
              </a:r>
              <a:endParaRPr sz="1400" b="0" i="0" u="none" strike="noStrike" cap="none">
                <a:solidFill>
                  <a:srgbClr val="000000"/>
                </a:solidFill>
                <a:latin typeface="Arial"/>
                <a:ea typeface="Arial"/>
                <a:cs typeface="Arial"/>
                <a:sym typeface="Arial"/>
              </a:endParaRPr>
            </a:p>
          </p:txBody>
        </p:sp>
        <p:grpSp>
          <p:nvGrpSpPr>
            <p:cNvPr id="414" name="Google Shape;414;p46"/>
            <p:cNvGrpSpPr/>
            <p:nvPr/>
          </p:nvGrpSpPr>
          <p:grpSpPr>
            <a:xfrm>
              <a:off x="5222240" y="4660317"/>
              <a:ext cx="3624877" cy="256032"/>
              <a:chOff x="5222240" y="4660317"/>
              <a:chExt cx="3624877" cy="256032"/>
            </a:xfrm>
          </p:grpSpPr>
          <p:sp>
            <p:nvSpPr>
              <p:cNvPr id="415" name="Google Shape;415;p46"/>
              <p:cNvSpPr/>
              <p:nvPr/>
            </p:nvSpPr>
            <p:spPr>
              <a:xfrm>
                <a:off x="5222240" y="4660317"/>
                <a:ext cx="3624877" cy="256032"/>
              </a:xfrm>
              <a:prstGeom prst="rect">
                <a:avLst/>
              </a:prstGeom>
              <a:solidFill>
                <a:schemeClr val="lt1"/>
              </a:solid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chemeClr val="dk2"/>
                  </a:buClr>
                  <a:buSzPts val="900"/>
                  <a:buFont typeface="Open Sans SemiBold"/>
                  <a:buNone/>
                </a:pPr>
                <a:r>
                  <a:rPr lang="en-US" sz="900" b="1" i="0" u="none" strike="noStrike" cap="none">
                    <a:solidFill>
                      <a:schemeClr val="dk2"/>
                    </a:solidFill>
                    <a:latin typeface="Open Sans SemiBold"/>
                    <a:ea typeface="Open Sans SemiBold"/>
                    <a:cs typeface="Open Sans SemiBold"/>
                    <a:sym typeface="Open Sans SemiBold"/>
                  </a:rPr>
                  <a:t>2025 Cradle to Career Network Convening |</a:t>
                </a:r>
                <a:r>
                  <a:rPr lang="en-US" sz="900" b="0" i="0" u="none" strike="noStrike" cap="none">
                    <a:solidFill>
                      <a:schemeClr val="dk2"/>
                    </a:solidFill>
                    <a:latin typeface="Open Sans SemiBold"/>
                    <a:ea typeface="Open Sans SemiBold"/>
                    <a:cs typeface="Open Sans SemiBold"/>
                    <a:sym typeface="Open Sans SemiBold"/>
                  </a:rPr>
                  <a:t> </a:t>
                </a:r>
                <a:fld id="{00000000-1234-1234-1234-123412341234}" type="slidenum">
                  <a:rPr lang="en-US" sz="900" b="1" i="0" u="none" strike="noStrike" cap="none">
                    <a:solidFill>
                      <a:schemeClr val="dk2"/>
                    </a:solidFill>
                    <a:latin typeface="Open Sans SemiBold"/>
                    <a:ea typeface="Open Sans SemiBold"/>
                    <a:cs typeface="Open Sans SemiBold"/>
                    <a:sym typeface="Open Sans SemiBold"/>
                  </a:rPr>
                  <a:t>‹#›</a:t>
                </a:fld>
                <a:endParaRPr sz="900" b="1" i="0" u="none" strike="noStrike" cap="none">
                  <a:solidFill>
                    <a:schemeClr val="dk2"/>
                  </a:solidFill>
                  <a:latin typeface="Open Sans SemiBold"/>
                  <a:ea typeface="Open Sans SemiBold"/>
                  <a:cs typeface="Open Sans SemiBold"/>
                  <a:sym typeface="Open Sans SemiBold"/>
                </a:endParaRPr>
              </a:p>
            </p:txBody>
          </p:sp>
          <p:pic>
            <p:nvPicPr>
              <p:cNvPr id="416" name="Google Shape;416;p46" descr="A black and orange logo&#10;&#10;AI-generated content may be incorrect."/>
              <p:cNvPicPr preferRelativeResize="0"/>
              <p:nvPr/>
            </p:nvPicPr>
            <p:blipFill rotWithShape="1">
              <a:blip r:embed="rId6">
                <a:alphaModFix/>
              </a:blip>
              <a:srcRect/>
              <a:stretch/>
            </p:blipFill>
            <p:spPr>
              <a:xfrm>
                <a:off x="5303763" y="4744405"/>
                <a:ext cx="833140" cy="112672"/>
              </a:xfrm>
              <a:prstGeom prst="rect">
                <a:avLst/>
              </a:prstGeom>
              <a:noFill/>
              <a:ln>
                <a:noFill/>
              </a:ln>
            </p:spPr>
          </p:pic>
        </p:grpSp>
      </p:gr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matchingName="One Speaker_Grey_Blue">
  <p:cSld name="One Speaker_Grey_Blue">
    <p:bg>
      <p:bgPr>
        <a:solidFill>
          <a:schemeClr val="lt1"/>
        </a:solidFill>
        <a:effectLst/>
      </p:bgPr>
    </p:bg>
    <p:spTree>
      <p:nvGrpSpPr>
        <p:cNvPr id="1" name="Shape 417"/>
        <p:cNvGrpSpPr/>
        <p:nvPr/>
      </p:nvGrpSpPr>
      <p:grpSpPr>
        <a:xfrm>
          <a:off x="0" y="0"/>
          <a:ext cx="0" cy="0"/>
          <a:chOff x="0" y="0"/>
          <a:chExt cx="0" cy="0"/>
        </a:xfrm>
      </p:grpSpPr>
      <p:pic>
        <p:nvPicPr>
          <p:cNvPr id="418" name="Google Shape;418;p47" descr="A city in the distance&#10;&#10;AI-generated content may be incorrect."/>
          <p:cNvPicPr preferRelativeResize="0"/>
          <p:nvPr/>
        </p:nvPicPr>
        <p:blipFill rotWithShape="1">
          <a:blip r:embed="rId2">
            <a:alphaModFix/>
          </a:blip>
          <a:srcRect/>
          <a:stretch/>
        </p:blipFill>
        <p:spPr>
          <a:xfrm>
            <a:off x="0" y="0"/>
            <a:ext cx="9153688" cy="5143500"/>
          </a:xfrm>
          <a:prstGeom prst="rect">
            <a:avLst/>
          </a:prstGeom>
          <a:noFill/>
          <a:ln>
            <a:noFill/>
          </a:ln>
        </p:spPr>
      </p:pic>
      <p:sp>
        <p:nvSpPr>
          <p:cNvPr id="419" name="Google Shape;419;p47"/>
          <p:cNvSpPr/>
          <p:nvPr/>
        </p:nvSpPr>
        <p:spPr>
          <a:xfrm>
            <a:off x="5555414" y="346008"/>
            <a:ext cx="3017520" cy="3017520"/>
          </a:xfrm>
          <a:custGeom>
            <a:avLst/>
            <a:gdLst/>
            <a:ahLst/>
            <a:cxnLst/>
            <a:rect l="l" t="t" r="r" b="b"/>
            <a:pathLst>
              <a:path w="444048" h="445761" extrusionOk="0">
                <a:moveTo>
                  <a:pt x="0" y="0"/>
                </a:moveTo>
                <a:lnTo>
                  <a:pt x="444049" y="0"/>
                </a:lnTo>
                <a:lnTo>
                  <a:pt x="444049" y="445762"/>
                </a:lnTo>
                <a:lnTo>
                  <a:pt x="0" y="445762"/>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Open Sans"/>
              <a:ea typeface="Open Sans"/>
              <a:cs typeface="Open Sans"/>
              <a:sym typeface="Open Sans"/>
            </a:endParaRPr>
          </a:p>
        </p:txBody>
      </p:sp>
      <p:sp>
        <p:nvSpPr>
          <p:cNvPr id="420" name="Google Shape;420;p47"/>
          <p:cNvSpPr>
            <a:spLocks noGrp="1"/>
          </p:cNvSpPr>
          <p:nvPr>
            <p:ph type="pic" idx="2"/>
          </p:nvPr>
        </p:nvSpPr>
        <p:spPr>
          <a:xfrm>
            <a:off x="5652688" y="444057"/>
            <a:ext cx="2822973" cy="2821423"/>
          </a:xfrm>
          <a:prstGeom prst="rect">
            <a:avLst/>
          </a:prstGeom>
          <a:solidFill>
            <a:schemeClr val="lt1"/>
          </a:solidFill>
          <a:ln w="9525" cap="flat" cmpd="sng">
            <a:solidFill>
              <a:srgbClr val="4FA997"/>
            </a:solidFill>
            <a:prstDash val="solid"/>
            <a:round/>
            <a:headEnd type="none" w="sm" len="sm"/>
            <a:tailEnd type="none" w="sm" len="sm"/>
          </a:ln>
        </p:spPr>
      </p:sp>
      <p:sp>
        <p:nvSpPr>
          <p:cNvPr id="421" name="Google Shape;421;p47"/>
          <p:cNvSpPr/>
          <p:nvPr/>
        </p:nvSpPr>
        <p:spPr>
          <a:xfrm>
            <a:off x="0" y="1012426"/>
            <a:ext cx="5638061" cy="1790700"/>
          </a:xfrm>
          <a:prstGeom prst="homePlat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Open Sans"/>
              <a:ea typeface="Open Sans"/>
              <a:cs typeface="Open Sans"/>
              <a:sym typeface="Open Sans"/>
            </a:endParaRPr>
          </a:p>
        </p:txBody>
      </p:sp>
      <p:sp>
        <p:nvSpPr>
          <p:cNvPr id="422" name="Google Shape;422;p47"/>
          <p:cNvSpPr txBox="1">
            <a:spLocks noGrp="1"/>
          </p:cNvSpPr>
          <p:nvPr>
            <p:ph type="ctrTitle"/>
          </p:nvPr>
        </p:nvSpPr>
        <p:spPr>
          <a:xfrm>
            <a:off x="373882" y="1102027"/>
            <a:ext cx="4294909" cy="886995"/>
          </a:xfrm>
          <a:prstGeom prst="rect">
            <a:avLst/>
          </a:prstGeom>
          <a:noFill/>
          <a:ln>
            <a:noFill/>
          </a:ln>
        </p:spPr>
        <p:txBody>
          <a:bodyPr spcFirstLastPara="1" wrap="square" lIns="91425" tIns="45700" rIns="91425" bIns="45700" anchor="b" anchorCtr="0">
            <a:normAutofit/>
          </a:bodyPr>
          <a:lstStyle>
            <a:lvl1pPr lvl="0" algn="r">
              <a:lnSpc>
                <a:spcPct val="90000"/>
              </a:lnSpc>
              <a:spcBef>
                <a:spcPts val="0"/>
              </a:spcBef>
              <a:spcAft>
                <a:spcPts val="0"/>
              </a:spcAft>
              <a:buClr>
                <a:schemeClr val="lt1"/>
              </a:buClr>
              <a:buSzPts val="3200"/>
              <a:buFont typeface="Open Sans ExtraBold"/>
              <a:buNone/>
              <a:defRPr sz="3200" b="1" i="0">
                <a:solidFill>
                  <a:schemeClr val="lt1"/>
                </a:solidFill>
                <a:latin typeface="Open Sans ExtraBold"/>
                <a:ea typeface="Open Sans ExtraBold"/>
                <a:cs typeface="Open Sans ExtraBold"/>
                <a:sym typeface="Open Sans ExtraBold"/>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3" name="Google Shape;423;p47"/>
          <p:cNvSpPr txBox="1">
            <a:spLocks noGrp="1"/>
          </p:cNvSpPr>
          <p:nvPr>
            <p:ph type="subTitle" idx="1"/>
          </p:nvPr>
        </p:nvSpPr>
        <p:spPr>
          <a:xfrm>
            <a:off x="373882" y="2083565"/>
            <a:ext cx="4294909" cy="617747"/>
          </a:xfrm>
          <a:prstGeom prst="rect">
            <a:avLst/>
          </a:prstGeom>
          <a:noFill/>
          <a:ln>
            <a:noFill/>
          </a:ln>
        </p:spPr>
        <p:txBody>
          <a:bodyPr spcFirstLastPara="1" wrap="square" lIns="91425" tIns="45700" rIns="91425" bIns="45700" anchor="t" anchorCtr="0">
            <a:normAutofit/>
          </a:bodyPr>
          <a:lstStyle>
            <a:lvl1pPr lvl="0" algn="r">
              <a:lnSpc>
                <a:spcPct val="90000"/>
              </a:lnSpc>
              <a:spcBef>
                <a:spcPts val="750"/>
              </a:spcBef>
              <a:spcAft>
                <a:spcPts val="0"/>
              </a:spcAft>
              <a:buClr>
                <a:schemeClr val="lt1"/>
              </a:buClr>
              <a:buSzPts val="1800"/>
              <a:buNone/>
              <a:defRPr sz="1800" b="1" i="0">
                <a:solidFill>
                  <a:schemeClr val="lt1"/>
                </a:solidFill>
                <a:latin typeface="Open Sans ExtraBold"/>
                <a:ea typeface="Open Sans ExtraBold"/>
                <a:cs typeface="Open Sans ExtraBold"/>
                <a:sym typeface="Open Sans ExtraBold"/>
              </a:defRPr>
            </a:lvl1pPr>
            <a:lvl2pPr lvl="1" algn="ctr">
              <a:lnSpc>
                <a:spcPct val="90000"/>
              </a:lnSpc>
              <a:spcBef>
                <a:spcPts val="375"/>
              </a:spcBef>
              <a:spcAft>
                <a:spcPts val="0"/>
              </a:spcAft>
              <a:buClr>
                <a:schemeClr val="dk1"/>
              </a:buClr>
              <a:buSzPts val="1500"/>
              <a:buNone/>
              <a:defRPr sz="1500"/>
            </a:lvl2pPr>
            <a:lvl3pPr lvl="2" algn="ctr">
              <a:lnSpc>
                <a:spcPct val="90000"/>
              </a:lnSpc>
              <a:spcBef>
                <a:spcPts val="375"/>
              </a:spcBef>
              <a:spcAft>
                <a:spcPts val="0"/>
              </a:spcAft>
              <a:buClr>
                <a:schemeClr val="dk1"/>
              </a:buClr>
              <a:buSzPts val="1350"/>
              <a:buNone/>
              <a:defRPr sz="1350"/>
            </a:lvl3pPr>
            <a:lvl4pPr lvl="3" algn="ctr">
              <a:lnSpc>
                <a:spcPct val="90000"/>
              </a:lnSpc>
              <a:spcBef>
                <a:spcPts val="375"/>
              </a:spcBef>
              <a:spcAft>
                <a:spcPts val="0"/>
              </a:spcAft>
              <a:buClr>
                <a:schemeClr val="dk1"/>
              </a:buClr>
              <a:buSzPts val="1200"/>
              <a:buNone/>
              <a:defRPr sz="1200"/>
            </a:lvl4pPr>
            <a:lvl5pPr lvl="4" algn="ctr">
              <a:lnSpc>
                <a:spcPct val="90000"/>
              </a:lnSpc>
              <a:spcBef>
                <a:spcPts val="375"/>
              </a:spcBef>
              <a:spcAft>
                <a:spcPts val="0"/>
              </a:spcAft>
              <a:buClr>
                <a:schemeClr val="dk1"/>
              </a:buClr>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a:endParaRPr/>
          </a:p>
        </p:txBody>
      </p:sp>
      <p:sp>
        <p:nvSpPr>
          <p:cNvPr id="424" name="Google Shape;424;p47"/>
          <p:cNvSpPr txBox="1"/>
          <p:nvPr/>
        </p:nvSpPr>
        <p:spPr>
          <a:xfrm>
            <a:off x="139060" y="148119"/>
            <a:ext cx="1306422" cy="2616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chemeClr val="lt1"/>
                </a:solidFill>
                <a:latin typeface="Open Sans ExtraBold"/>
                <a:ea typeface="Open Sans ExtraBold"/>
                <a:cs typeface="Open Sans ExtraBold"/>
                <a:sym typeface="Open Sans ExtraBold"/>
              </a:rPr>
              <a:t>#ConveneC2C</a:t>
            </a:r>
            <a:endParaRPr sz="1400" b="0" i="0" u="none" strike="noStrike" cap="none">
              <a:solidFill>
                <a:srgbClr val="000000"/>
              </a:solidFill>
              <a:latin typeface="Arial"/>
              <a:ea typeface="Arial"/>
              <a:cs typeface="Arial"/>
              <a:sym typeface="Arial"/>
            </a:endParaRPr>
          </a:p>
        </p:txBody>
      </p:sp>
      <p:pic>
        <p:nvPicPr>
          <p:cNvPr id="425" name="Google Shape;425;p47" descr="A blue and orange sign with white text&#10;&#10;AI-generated content may be incorrect."/>
          <p:cNvPicPr preferRelativeResize="0"/>
          <p:nvPr/>
        </p:nvPicPr>
        <p:blipFill rotWithShape="1">
          <a:blip r:embed="rId3">
            <a:alphaModFix/>
          </a:blip>
          <a:srcRect/>
          <a:stretch/>
        </p:blipFill>
        <p:spPr>
          <a:xfrm>
            <a:off x="229345" y="4441040"/>
            <a:ext cx="1714254" cy="476537"/>
          </a:xfrm>
          <a:prstGeom prst="rect">
            <a:avLst/>
          </a:prstGeom>
          <a:noFill/>
          <a:ln>
            <a:noFill/>
          </a:ln>
        </p:spPr>
      </p:pic>
      <p:pic>
        <p:nvPicPr>
          <p:cNvPr id="426" name="Google Shape;426;p47" descr="A group of arrows pointing up&#10;&#10;AI-generated content may be incorrect."/>
          <p:cNvPicPr preferRelativeResize="0"/>
          <p:nvPr/>
        </p:nvPicPr>
        <p:blipFill rotWithShape="1">
          <a:blip r:embed="rId4">
            <a:alphaModFix/>
          </a:blip>
          <a:srcRect/>
          <a:stretch/>
        </p:blipFill>
        <p:spPr>
          <a:xfrm>
            <a:off x="6234974" y="2322076"/>
            <a:ext cx="2918714" cy="2821424"/>
          </a:xfrm>
          <a:prstGeom prst="rect">
            <a:avLst/>
          </a:prstGeom>
          <a:noFill/>
          <a:ln>
            <a:noFill/>
          </a:ln>
        </p:spPr>
      </p:pic>
      <p:pic>
        <p:nvPicPr>
          <p:cNvPr id="427" name="Google Shape;427;p47" descr="A white number on a black background&#10;&#10;AI-generated content may be incorrect."/>
          <p:cNvPicPr preferRelativeResize="0"/>
          <p:nvPr/>
        </p:nvPicPr>
        <p:blipFill rotWithShape="1">
          <a:blip r:embed="rId5">
            <a:alphaModFix/>
          </a:blip>
          <a:srcRect/>
          <a:stretch/>
        </p:blipFill>
        <p:spPr>
          <a:xfrm>
            <a:off x="2039037" y="4690983"/>
            <a:ext cx="2945704" cy="230832"/>
          </a:xfrm>
          <a:prstGeom prst="rect">
            <a:avLst/>
          </a:prstGeom>
          <a:noFill/>
          <a:ln>
            <a:noFill/>
          </a:ln>
        </p:spPr>
      </p:pic>
      <p:grpSp>
        <p:nvGrpSpPr>
          <p:cNvPr id="428" name="Google Shape;428;p47"/>
          <p:cNvGrpSpPr/>
          <p:nvPr/>
        </p:nvGrpSpPr>
        <p:grpSpPr>
          <a:xfrm>
            <a:off x="5222240" y="4660317"/>
            <a:ext cx="3624877" cy="375119"/>
            <a:chOff x="5222240" y="4660317"/>
            <a:chExt cx="3624877" cy="375119"/>
          </a:xfrm>
        </p:grpSpPr>
        <p:sp>
          <p:nvSpPr>
            <p:cNvPr id="429" name="Google Shape;429;p47"/>
            <p:cNvSpPr txBox="1"/>
            <p:nvPr/>
          </p:nvSpPr>
          <p:spPr>
            <a:xfrm>
              <a:off x="7373073" y="4958492"/>
              <a:ext cx="1463324" cy="76944"/>
            </a:xfrm>
            <a:prstGeom prst="rect">
              <a:avLst/>
            </a:prstGeom>
            <a:solidFill>
              <a:schemeClr val="lt1"/>
            </a:solid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425563"/>
                </a:buClr>
                <a:buSzPts val="500"/>
                <a:buFont typeface="Open Sans SemiBold"/>
                <a:buNone/>
              </a:pPr>
              <a:r>
                <a:rPr lang="en-US" sz="500" b="0" i="0" u="none" strike="noStrike" cap="none">
                  <a:solidFill>
                    <a:srgbClr val="425563"/>
                  </a:solidFill>
                  <a:latin typeface="Open Sans SemiBold"/>
                  <a:ea typeface="Open Sans SemiBold"/>
                  <a:cs typeface="Open Sans SemiBold"/>
                  <a:sym typeface="Open Sans SemiBold"/>
                </a:rPr>
                <a:t>© 2025. StriveTogether, Inc. All rights reserved.</a:t>
              </a:r>
              <a:endParaRPr sz="1400" b="0" i="0" u="none" strike="noStrike" cap="none">
                <a:solidFill>
                  <a:srgbClr val="000000"/>
                </a:solidFill>
                <a:latin typeface="Arial"/>
                <a:ea typeface="Arial"/>
                <a:cs typeface="Arial"/>
                <a:sym typeface="Arial"/>
              </a:endParaRPr>
            </a:p>
          </p:txBody>
        </p:sp>
        <p:grpSp>
          <p:nvGrpSpPr>
            <p:cNvPr id="430" name="Google Shape;430;p47"/>
            <p:cNvGrpSpPr/>
            <p:nvPr/>
          </p:nvGrpSpPr>
          <p:grpSpPr>
            <a:xfrm>
              <a:off x="5222240" y="4660317"/>
              <a:ext cx="3624877" cy="256032"/>
              <a:chOff x="5222240" y="4660317"/>
              <a:chExt cx="3624877" cy="256032"/>
            </a:xfrm>
          </p:grpSpPr>
          <p:sp>
            <p:nvSpPr>
              <p:cNvPr id="431" name="Google Shape;431;p47"/>
              <p:cNvSpPr/>
              <p:nvPr/>
            </p:nvSpPr>
            <p:spPr>
              <a:xfrm>
                <a:off x="5222240" y="4660317"/>
                <a:ext cx="3624877" cy="256032"/>
              </a:xfrm>
              <a:prstGeom prst="rect">
                <a:avLst/>
              </a:prstGeom>
              <a:solidFill>
                <a:schemeClr val="lt1"/>
              </a:solid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chemeClr val="dk2"/>
                  </a:buClr>
                  <a:buSzPts val="900"/>
                  <a:buFont typeface="Open Sans SemiBold"/>
                  <a:buNone/>
                </a:pPr>
                <a:r>
                  <a:rPr lang="en-US" sz="900" b="1" i="0" u="none" strike="noStrike" cap="none">
                    <a:solidFill>
                      <a:schemeClr val="dk2"/>
                    </a:solidFill>
                    <a:latin typeface="Open Sans SemiBold"/>
                    <a:ea typeface="Open Sans SemiBold"/>
                    <a:cs typeface="Open Sans SemiBold"/>
                    <a:sym typeface="Open Sans SemiBold"/>
                  </a:rPr>
                  <a:t>2025 Cradle to Career Network Convening |</a:t>
                </a:r>
                <a:r>
                  <a:rPr lang="en-US" sz="900" b="0" i="0" u="none" strike="noStrike" cap="none">
                    <a:solidFill>
                      <a:schemeClr val="dk2"/>
                    </a:solidFill>
                    <a:latin typeface="Open Sans SemiBold"/>
                    <a:ea typeface="Open Sans SemiBold"/>
                    <a:cs typeface="Open Sans SemiBold"/>
                    <a:sym typeface="Open Sans SemiBold"/>
                  </a:rPr>
                  <a:t> </a:t>
                </a:r>
                <a:fld id="{00000000-1234-1234-1234-123412341234}" type="slidenum">
                  <a:rPr lang="en-US" sz="900" b="1" i="0" u="none" strike="noStrike" cap="none">
                    <a:solidFill>
                      <a:schemeClr val="dk2"/>
                    </a:solidFill>
                    <a:latin typeface="Open Sans SemiBold"/>
                    <a:ea typeface="Open Sans SemiBold"/>
                    <a:cs typeface="Open Sans SemiBold"/>
                    <a:sym typeface="Open Sans SemiBold"/>
                  </a:rPr>
                  <a:t>‹#›</a:t>
                </a:fld>
                <a:endParaRPr sz="900" b="1" i="0" u="none" strike="noStrike" cap="none">
                  <a:solidFill>
                    <a:schemeClr val="dk2"/>
                  </a:solidFill>
                  <a:latin typeface="Open Sans SemiBold"/>
                  <a:ea typeface="Open Sans SemiBold"/>
                  <a:cs typeface="Open Sans SemiBold"/>
                  <a:sym typeface="Open Sans SemiBold"/>
                </a:endParaRPr>
              </a:p>
            </p:txBody>
          </p:sp>
          <p:pic>
            <p:nvPicPr>
              <p:cNvPr id="432" name="Google Shape;432;p47" descr="A black and orange logo&#10;&#10;AI-generated content may be incorrect."/>
              <p:cNvPicPr preferRelativeResize="0"/>
              <p:nvPr/>
            </p:nvPicPr>
            <p:blipFill rotWithShape="1">
              <a:blip r:embed="rId6">
                <a:alphaModFix/>
              </a:blip>
              <a:srcRect/>
              <a:stretch/>
            </p:blipFill>
            <p:spPr>
              <a:xfrm>
                <a:off x="5303763" y="4744405"/>
                <a:ext cx="833140" cy="112672"/>
              </a:xfrm>
              <a:prstGeom prst="rect">
                <a:avLst/>
              </a:prstGeom>
              <a:noFill/>
              <a:ln>
                <a:noFill/>
              </a:ln>
            </p:spPr>
          </p:pic>
        </p:grpSp>
      </p:grpSp>
    </p:spTree>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matchingName="One Speaker_Grey_Purple">
  <p:cSld name="One Speaker_Grey_Purple">
    <p:bg>
      <p:bgPr>
        <a:solidFill>
          <a:schemeClr val="lt1"/>
        </a:solidFill>
        <a:effectLst/>
      </p:bgPr>
    </p:bg>
    <p:spTree>
      <p:nvGrpSpPr>
        <p:cNvPr id="1" name="Shape 433"/>
        <p:cNvGrpSpPr/>
        <p:nvPr/>
      </p:nvGrpSpPr>
      <p:grpSpPr>
        <a:xfrm>
          <a:off x="0" y="0"/>
          <a:ext cx="0" cy="0"/>
          <a:chOff x="0" y="0"/>
          <a:chExt cx="0" cy="0"/>
        </a:xfrm>
      </p:grpSpPr>
      <p:pic>
        <p:nvPicPr>
          <p:cNvPr id="434" name="Google Shape;434;p48" descr="A city in the distance&#10;&#10;AI-generated content may be incorrect."/>
          <p:cNvPicPr preferRelativeResize="0"/>
          <p:nvPr/>
        </p:nvPicPr>
        <p:blipFill rotWithShape="1">
          <a:blip r:embed="rId2">
            <a:alphaModFix/>
          </a:blip>
          <a:srcRect/>
          <a:stretch/>
        </p:blipFill>
        <p:spPr>
          <a:xfrm>
            <a:off x="0" y="0"/>
            <a:ext cx="9153688" cy="5143500"/>
          </a:xfrm>
          <a:prstGeom prst="rect">
            <a:avLst/>
          </a:prstGeom>
          <a:noFill/>
          <a:ln>
            <a:noFill/>
          </a:ln>
        </p:spPr>
      </p:pic>
      <p:sp>
        <p:nvSpPr>
          <p:cNvPr id="435" name="Google Shape;435;p48"/>
          <p:cNvSpPr/>
          <p:nvPr/>
        </p:nvSpPr>
        <p:spPr>
          <a:xfrm>
            <a:off x="5555414" y="346008"/>
            <a:ext cx="3017520" cy="3017520"/>
          </a:xfrm>
          <a:custGeom>
            <a:avLst/>
            <a:gdLst/>
            <a:ahLst/>
            <a:cxnLst/>
            <a:rect l="l" t="t" r="r" b="b"/>
            <a:pathLst>
              <a:path w="444048" h="445761" extrusionOk="0">
                <a:moveTo>
                  <a:pt x="0" y="0"/>
                </a:moveTo>
                <a:lnTo>
                  <a:pt x="444049" y="0"/>
                </a:lnTo>
                <a:lnTo>
                  <a:pt x="444049" y="445762"/>
                </a:lnTo>
                <a:lnTo>
                  <a:pt x="0" y="445762"/>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Open Sans"/>
              <a:ea typeface="Open Sans"/>
              <a:cs typeface="Open Sans"/>
              <a:sym typeface="Open Sans"/>
            </a:endParaRPr>
          </a:p>
        </p:txBody>
      </p:sp>
      <p:sp>
        <p:nvSpPr>
          <p:cNvPr id="436" name="Google Shape;436;p48"/>
          <p:cNvSpPr>
            <a:spLocks noGrp="1"/>
          </p:cNvSpPr>
          <p:nvPr>
            <p:ph type="pic" idx="2"/>
          </p:nvPr>
        </p:nvSpPr>
        <p:spPr>
          <a:xfrm>
            <a:off x="5652688" y="444057"/>
            <a:ext cx="2822973" cy="2821423"/>
          </a:xfrm>
          <a:prstGeom prst="rect">
            <a:avLst/>
          </a:prstGeom>
          <a:solidFill>
            <a:schemeClr val="lt1"/>
          </a:solidFill>
          <a:ln w="9525" cap="flat" cmpd="sng">
            <a:solidFill>
              <a:srgbClr val="4FA997"/>
            </a:solidFill>
            <a:prstDash val="solid"/>
            <a:round/>
            <a:headEnd type="none" w="sm" len="sm"/>
            <a:tailEnd type="none" w="sm" len="sm"/>
          </a:ln>
        </p:spPr>
      </p:sp>
      <p:sp>
        <p:nvSpPr>
          <p:cNvPr id="437" name="Google Shape;437;p48"/>
          <p:cNvSpPr/>
          <p:nvPr/>
        </p:nvSpPr>
        <p:spPr>
          <a:xfrm>
            <a:off x="0" y="1012426"/>
            <a:ext cx="5638061" cy="1790700"/>
          </a:xfrm>
          <a:prstGeom prst="homePlate">
            <a:avLst>
              <a:gd name="adj" fmla="val 50000"/>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Open Sans"/>
              <a:ea typeface="Open Sans"/>
              <a:cs typeface="Open Sans"/>
              <a:sym typeface="Open Sans"/>
            </a:endParaRPr>
          </a:p>
        </p:txBody>
      </p:sp>
      <p:sp>
        <p:nvSpPr>
          <p:cNvPr id="438" name="Google Shape;438;p48"/>
          <p:cNvSpPr txBox="1">
            <a:spLocks noGrp="1"/>
          </p:cNvSpPr>
          <p:nvPr>
            <p:ph type="ctrTitle"/>
          </p:nvPr>
        </p:nvSpPr>
        <p:spPr>
          <a:xfrm>
            <a:off x="373882" y="1102027"/>
            <a:ext cx="4294909" cy="886995"/>
          </a:xfrm>
          <a:prstGeom prst="rect">
            <a:avLst/>
          </a:prstGeom>
          <a:noFill/>
          <a:ln>
            <a:noFill/>
          </a:ln>
        </p:spPr>
        <p:txBody>
          <a:bodyPr spcFirstLastPara="1" wrap="square" lIns="91425" tIns="45700" rIns="91425" bIns="45700" anchor="b" anchorCtr="0">
            <a:normAutofit/>
          </a:bodyPr>
          <a:lstStyle>
            <a:lvl1pPr lvl="0" algn="r">
              <a:lnSpc>
                <a:spcPct val="90000"/>
              </a:lnSpc>
              <a:spcBef>
                <a:spcPts val="0"/>
              </a:spcBef>
              <a:spcAft>
                <a:spcPts val="0"/>
              </a:spcAft>
              <a:buClr>
                <a:schemeClr val="lt1"/>
              </a:buClr>
              <a:buSzPts val="3200"/>
              <a:buFont typeface="Open Sans ExtraBold"/>
              <a:buNone/>
              <a:defRPr sz="3200" b="1" i="0">
                <a:solidFill>
                  <a:schemeClr val="lt1"/>
                </a:solidFill>
                <a:latin typeface="Open Sans ExtraBold"/>
                <a:ea typeface="Open Sans ExtraBold"/>
                <a:cs typeface="Open Sans ExtraBold"/>
                <a:sym typeface="Open Sans ExtraBold"/>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9" name="Google Shape;439;p48"/>
          <p:cNvSpPr txBox="1">
            <a:spLocks noGrp="1"/>
          </p:cNvSpPr>
          <p:nvPr>
            <p:ph type="subTitle" idx="1"/>
          </p:nvPr>
        </p:nvSpPr>
        <p:spPr>
          <a:xfrm>
            <a:off x="373882" y="2083565"/>
            <a:ext cx="4294909" cy="617747"/>
          </a:xfrm>
          <a:prstGeom prst="rect">
            <a:avLst/>
          </a:prstGeom>
          <a:noFill/>
          <a:ln>
            <a:noFill/>
          </a:ln>
        </p:spPr>
        <p:txBody>
          <a:bodyPr spcFirstLastPara="1" wrap="square" lIns="91425" tIns="45700" rIns="91425" bIns="45700" anchor="t" anchorCtr="0">
            <a:normAutofit/>
          </a:bodyPr>
          <a:lstStyle>
            <a:lvl1pPr lvl="0" algn="r">
              <a:lnSpc>
                <a:spcPct val="90000"/>
              </a:lnSpc>
              <a:spcBef>
                <a:spcPts val="750"/>
              </a:spcBef>
              <a:spcAft>
                <a:spcPts val="0"/>
              </a:spcAft>
              <a:buClr>
                <a:schemeClr val="lt1"/>
              </a:buClr>
              <a:buSzPts val="1800"/>
              <a:buNone/>
              <a:defRPr sz="1800" b="1" i="0">
                <a:solidFill>
                  <a:schemeClr val="lt1"/>
                </a:solidFill>
                <a:latin typeface="Open Sans ExtraBold"/>
                <a:ea typeface="Open Sans ExtraBold"/>
                <a:cs typeface="Open Sans ExtraBold"/>
                <a:sym typeface="Open Sans ExtraBold"/>
              </a:defRPr>
            </a:lvl1pPr>
            <a:lvl2pPr lvl="1" algn="ctr">
              <a:lnSpc>
                <a:spcPct val="90000"/>
              </a:lnSpc>
              <a:spcBef>
                <a:spcPts val="375"/>
              </a:spcBef>
              <a:spcAft>
                <a:spcPts val="0"/>
              </a:spcAft>
              <a:buClr>
                <a:schemeClr val="dk1"/>
              </a:buClr>
              <a:buSzPts val="1500"/>
              <a:buNone/>
              <a:defRPr sz="1500"/>
            </a:lvl2pPr>
            <a:lvl3pPr lvl="2" algn="ctr">
              <a:lnSpc>
                <a:spcPct val="90000"/>
              </a:lnSpc>
              <a:spcBef>
                <a:spcPts val="375"/>
              </a:spcBef>
              <a:spcAft>
                <a:spcPts val="0"/>
              </a:spcAft>
              <a:buClr>
                <a:schemeClr val="dk1"/>
              </a:buClr>
              <a:buSzPts val="1350"/>
              <a:buNone/>
              <a:defRPr sz="1350"/>
            </a:lvl3pPr>
            <a:lvl4pPr lvl="3" algn="ctr">
              <a:lnSpc>
                <a:spcPct val="90000"/>
              </a:lnSpc>
              <a:spcBef>
                <a:spcPts val="375"/>
              </a:spcBef>
              <a:spcAft>
                <a:spcPts val="0"/>
              </a:spcAft>
              <a:buClr>
                <a:schemeClr val="dk1"/>
              </a:buClr>
              <a:buSzPts val="1200"/>
              <a:buNone/>
              <a:defRPr sz="1200"/>
            </a:lvl4pPr>
            <a:lvl5pPr lvl="4" algn="ctr">
              <a:lnSpc>
                <a:spcPct val="90000"/>
              </a:lnSpc>
              <a:spcBef>
                <a:spcPts val="375"/>
              </a:spcBef>
              <a:spcAft>
                <a:spcPts val="0"/>
              </a:spcAft>
              <a:buClr>
                <a:schemeClr val="dk1"/>
              </a:buClr>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a:endParaRPr/>
          </a:p>
        </p:txBody>
      </p:sp>
      <p:sp>
        <p:nvSpPr>
          <p:cNvPr id="440" name="Google Shape;440;p48"/>
          <p:cNvSpPr txBox="1"/>
          <p:nvPr/>
        </p:nvSpPr>
        <p:spPr>
          <a:xfrm>
            <a:off x="139060" y="148119"/>
            <a:ext cx="1306422" cy="2616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chemeClr val="lt1"/>
                </a:solidFill>
                <a:latin typeface="Open Sans ExtraBold"/>
                <a:ea typeface="Open Sans ExtraBold"/>
                <a:cs typeface="Open Sans ExtraBold"/>
                <a:sym typeface="Open Sans ExtraBold"/>
              </a:rPr>
              <a:t>#ConveneC2C</a:t>
            </a:r>
            <a:endParaRPr sz="1400" b="0" i="0" u="none" strike="noStrike" cap="none">
              <a:solidFill>
                <a:srgbClr val="000000"/>
              </a:solidFill>
              <a:latin typeface="Arial"/>
              <a:ea typeface="Arial"/>
              <a:cs typeface="Arial"/>
              <a:sym typeface="Arial"/>
            </a:endParaRPr>
          </a:p>
        </p:txBody>
      </p:sp>
      <p:pic>
        <p:nvPicPr>
          <p:cNvPr id="441" name="Google Shape;441;p48" descr="A blue and orange sign with white text&#10;&#10;AI-generated content may be incorrect."/>
          <p:cNvPicPr preferRelativeResize="0"/>
          <p:nvPr/>
        </p:nvPicPr>
        <p:blipFill rotWithShape="1">
          <a:blip r:embed="rId3">
            <a:alphaModFix/>
          </a:blip>
          <a:srcRect/>
          <a:stretch/>
        </p:blipFill>
        <p:spPr>
          <a:xfrm>
            <a:off x="229345" y="4441040"/>
            <a:ext cx="1714254" cy="476537"/>
          </a:xfrm>
          <a:prstGeom prst="rect">
            <a:avLst/>
          </a:prstGeom>
          <a:noFill/>
          <a:ln>
            <a:noFill/>
          </a:ln>
        </p:spPr>
      </p:pic>
      <p:pic>
        <p:nvPicPr>
          <p:cNvPr id="442" name="Google Shape;442;p48" descr="A group of arrows pointing up&#10;&#10;AI-generated content may be incorrect."/>
          <p:cNvPicPr preferRelativeResize="0"/>
          <p:nvPr/>
        </p:nvPicPr>
        <p:blipFill rotWithShape="1">
          <a:blip r:embed="rId4">
            <a:alphaModFix/>
          </a:blip>
          <a:srcRect/>
          <a:stretch/>
        </p:blipFill>
        <p:spPr>
          <a:xfrm>
            <a:off x="6234974" y="2322076"/>
            <a:ext cx="2918714" cy="2821424"/>
          </a:xfrm>
          <a:prstGeom prst="rect">
            <a:avLst/>
          </a:prstGeom>
          <a:noFill/>
          <a:ln>
            <a:noFill/>
          </a:ln>
        </p:spPr>
      </p:pic>
      <p:pic>
        <p:nvPicPr>
          <p:cNvPr id="443" name="Google Shape;443;p48" descr="A white number on a black background&#10;&#10;AI-generated content may be incorrect."/>
          <p:cNvPicPr preferRelativeResize="0"/>
          <p:nvPr/>
        </p:nvPicPr>
        <p:blipFill rotWithShape="1">
          <a:blip r:embed="rId5">
            <a:alphaModFix/>
          </a:blip>
          <a:srcRect/>
          <a:stretch/>
        </p:blipFill>
        <p:spPr>
          <a:xfrm>
            <a:off x="2039037" y="4690983"/>
            <a:ext cx="2945704" cy="230832"/>
          </a:xfrm>
          <a:prstGeom prst="rect">
            <a:avLst/>
          </a:prstGeom>
          <a:noFill/>
          <a:ln>
            <a:noFill/>
          </a:ln>
        </p:spPr>
      </p:pic>
      <p:grpSp>
        <p:nvGrpSpPr>
          <p:cNvPr id="444" name="Google Shape;444;p48"/>
          <p:cNvGrpSpPr/>
          <p:nvPr/>
        </p:nvGrpSpPr>
        <p:grpSpPr>
          <a:xfrm>
            <a:off x="5222240" y="4660317"/>
            <a:ext cx="3624877" cy="375119"/>
            <a:chOff x="5222240" y="4660317"/>
            <a:chExt cx="3624877" cy="375119"/>
          </a:xfrm>
        </p:grpSpPr>
        <p:sp>
          <p:nvSpPr>
            <p:cNvPr id="445" name="Google Shape;445;p48"/>
            <p:cNvSpPr txBox="1"/>
            <p:nvPr/>
          </p:nvSpPr>
          <p:spPr>
            <a:xfrm>
              <a:off x="7373073" y="4958492"/>
              <a:ext cx="1463324" cy="76944"/>
            </a:xfrm>
            <a:prstGeom prst="rect">
              <a:avLst/>
            </a:prstGeom>
            <a:solidFill>
              <a:schemeClr val="lt1"/>
            </a:solid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425563"/>
                </a:buClr>
                <a:buSzPts val="500"/>
                <a:buFont typeface="Open Sans SemiBold"/>
                <a:buNone/>
              </a:pPr>
              <a:r>
                <a:rPr lang="en-US" sz="500" b="0" i="0" u="none" strike="noStrike" cap="none">
                  <a:solidFill>
                    <a:srgbClr val="425563"/>
                  </a:solidFill>
                  <a:latin typeface="Open Sans SemiBold"/>
                  <a:ea typeface="Open Sans SemiBold"/>
                  <a:cs typeface="Open Sans SemiBold"/>
                  <a:sym typeface="Open Sans SemiBold"/>
                </a:rPr>
                <a:t>© 2025. StriveTogether, Inc. All rights reserved.</a:t>
              </a:r>
              <a:endParaRPr sz="1400" b="0" i="0" u="none" strike="noStrike" cap="none">
                <a:solidFill>
                  <a:srgbClr val="000000"/>
                </a:solidFill>
                <a:latin typeface="Arial"/>
                <a:ea typeface="Arial"/>
                <a:cs typeface="Arial"/>
                <a:sym typeface="Arial"/>
              </a:endParaRPr>
            </a:p>
          </p:txBody>
        </p:sp>
        <p:grpSp>
          <p:nvGrpSpPr>
            <p:cNvPr id="446" name="Google Shape;446;p48"/>
            <p:cNvGrpSpPr/>
            <p:nvPr/>
          </p:nvGrpSpPr>
          <p:grpSpPr>
            <a:xfrm>
              <a:off x="5222240" y="4660317"/>
              <a:ext cx="3624877" cy="256032"/>
              <a:chOff x="5222240" y="4660317"/>
              <a:chExt cx="3624877" cy="256032"/>
            </a:xfrm>
          </p:grpSpPr>
          <p:sp>
            <p:nvSpPr>
              <p:cNvPr id="447" name="Google Shape;447;p48"/>
              <p:cNvSpPr/>
              <p:nvPr/>
            </p:nvSpPr>
            <p:spPr>
              <a:xfrm>
                <a:off x="5222240" y="4660317"/>
                <a:ext cx="3624877" cy="256032"/>
              </a:xfrm>
              <a:prstGeom prst="rect">
                <a:avLst/>
              </a:prstGeom>
              <a:solidFill>
                <a:schemeClr val="lt1"/>
              </a:solid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chemeClr val="dk2"/>
                  </a:buClr>
                  <a:buSzPts val="900"/>
                  <a:buFont typeface="Open Sans SemiBold"/>
                  <a:buNone/>
                </a:pPr>
                <a:r>
                  <a:rPr lang="en-US" sz="900" b="1" i="0" u="none" strike="noStrike" cap="none">
                    <a:solidFill>
                      <a:schemeClr val="dk2"/>
                    </a:solidFill>
                    <a:latin typeface="Open Sans SemiBold"/>
                    <a:ea typeface="Open Sans SemiBold"/>
                    <a:cs typeface="Open Sans SemiBold"/>
                    <a:sym typeface="Open Sans SemiBold"/>
                  </a:rPr>
                  <a:t>2025 Cradle to Career Network Convening |</a:t>
                </a:r>
                <a:r>
                  <a:rPr lang="en-US" sz="900" b="0" i="0" u="none" strike="noStrike" cap="none">
                    <a:solidFill>
                      <a:schemeClr val="dk2"/>
                    </a:solidFill>
                    <a:latin typeface="Open Sans SemiBold"/>
                    <a:ea typeface="Open Sans SemiBold"/>
                    <a:cs typeface="Open Sans SemiBold"/>
                    <a:sym typeface="Open Sans SemiBold"/>
                  </a:rPr>
                  <a:t> </a:t>
                </a:r>
                <a:fld id="{00000000-1234-1234-1234-123412341234}" type="slidenum">
                  <a:rPr lang="en-US" sz="900" b="1" i="0" u="none" strike="noStrike" cap="none">
                    <a:solidFill>
                      <a:schemeClr val="dk2"/>
                    </a:solidFill>
                    <a:latin typeface="Open Sans SemiBold"/>
                    <a:ea typeface="Open Sans SemiBold"/>
                    <a:cs typeface="Open Sans SemiBold"/>
                    <a:sym typeface="Open Sans SemiBold"/>
                  </a:rPr>
                  <a:t>‹#›</a:t>
                </a:fld>
                <a:endParaRPr sz="900" b="1" i="0" u="none" strike="noStrike" cap="none">
                  <a:solidFill>
                    <a:schemeClr val="dk2"/>
                  </a:solidFill>
                  <a:latin typeface="Open Sans SemiBold"/>
                  <a:ea typeface="Open Sans SemiBold"/>
                  <a:cs typeface="Open Sans SemiBold"/>
                  <a:sym typeface="Open Sans SemiBold"/>
                </a:endParaRPr>
              </a:p>
            </p:txBody>
          </p:sp>
          <p:pic>
            <p:nvPicPr>
              <p:cNvPr id="448" name="Google Shape;448;p48" descr="A black and orange logo&#10;&#10;AI-generated content may be incorrect."/>
              <p:cNvPicPr preferRelativeResize="0"/>
              <p:nvPr/>
            </p:nvPicPr>
            <p:blipFill rotWithShape="1">
              <a:blip r:embed="rId6">
                <a:alphaModFix/>
              </a:blip>
              <a:srcRect/>
              <a:stretch/>
            </p:blipFill>
            <p:spPr>
              <a:xfrm>
                <a:off x="5303763" y="4744405"/>
                <a:ext cx="833140" cy="112672"/>
              </a:xfrm>
              <a:prstGeom prst="rect">
                <a:avLst/>
              </a:prstGeom>
              <a:noFill/>
              <a:ln>
                <a:noFill/>
              </a:ln>
            </p:spPr>
          </p:pic>
        </p:gr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_ArrowRow_White" type="obj">
  <p:cSld name="OBJECT">
    <p:spTree>
      <p:nvGrpSpPr>
        <p:cNvPr id="1" name="Shape 53"/>
        <p:cNvGrpSpPr/>
        <p:nvPr/>
      </p:nvGrpSpPr>
      <p:grpSpPr>
        <a:xfrm>
          <a:off x="0" y="0"/>
          <a:ext cx="0" cy="0"/>
          <a:chOff x="0" y="0"/>
          <a:chExt cx="0" cy="0"/>
        </a:xfrm>
      </p:grpSpPr>
      <p:sp>
        <p:nvSpPr>
          <p:cNvPr id="54" name="Google Shape;54;p22"/>
          <p:cNvSpPr txBox="1">
            <a:spLocks noGrp="1"/>
          </p:cNvSpPr>
          <p:nvPr>
            <p:ph type="title"/>
          </p:nvPr>
        </p:nvSpPr>
        <p:spPr>
          <a:xfrm>
            <a:off x="628650" y="273844"/>
            <a:ext cx="7886700" cy="99417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4"/>
              </a:buClr>
              <a:buSzPts val="3300"/>
              <a:buFont typeface="Open Sans"/>
              <a:buNone/>
              <a:defRPr b="1">
                <a:solidFill>
                  <a:schemeClr val="accent4"/>
                </a:solidFill>
                <a:latin typeface="Open Sans"/>
                <a:ea typeface="Open Sans"/>
                <a:cs typeface="Open Sans"/>
                <a:sym typeface="Open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22"/>
          <p:cNvSpPr txBox="1">
            <a:spLocks noGrp="1"/>
          </p:cNvSpPr>
          <p:nvPr>
            <p:ph type="body" idx="1"/>
          </p:nvPr>
        </p:nvSpPr>
        <p:spPr>
          <a:xfrm>
            <a:off x="628650" y="1369218"/>
            <a:ext cx="7886700" cy="2337326"/>
          </a:xfrm>
          <a:prstGeom prst="rect">
            <a:avLst/>
          </a:prstGeom>
          <a:noFill/>
          <a:ln>
            <a:noFill/>
          </a:ln>
        </p:spPr>
        <p:txBody>
          <a:bodyPr spcFirstLastPara="1" wrap="square" lIns="91425" tIns="45700" rIns="91425" bIns="45700" anchor="t" anchorCtr="0">
            <a:normAutofit/>
          </a:bodyPr>
          <a:lstStyle>
            <a:lvl1pPr marL="457200" lvl="0" indent="-361950" algn="l">
              <a:lnSpc>
                <a:spcPct val="90000"/>
              </a:lnSpc>
              <a:spcBef>
                <a:spcPts val="750"/>
              </a:spcBef>
              <a:spcAft>
                <a:spcPts val="0"/>
              </a:spcAft>
              <a:buClr>
                <a:schemeClr val="dk2"/>
              </a:buClr>
              <a:buSzPts val="2100"/>
              <a:buChar char="•"/>
              <a:defRPr>
                <a:solidFill>
                  <a:schemeClr val="dk2"/>
                </a:solidFill>
              </a:defRPr>
            </a:lvl1pPr>
            <a:lvl2pPr marL="914400" lvl="1" indent="-342900" algn="l">
              <a:lnSpc>
                <a:spcPct val="90000"/>
              </a:lnSpc>
              <a:spcBef>
                <a:spcPts val="375"/>
              </a:spcBef>
              <a:spcAft>
                <a:spcPts val="0"/>
              </a:spcAft>
              <a:buClr>
                <a:schemeClr val="dk2"/>
              </a:buClr>
              <a:buSzPts val="1800"/>
              <a:buChar char="•"/>
              <a:defRPr>
                <a:solidFill>
                  <a:schemeClr val="dk2"/>
                </a:solidFill>
              </a:defRPr>
            </a:lvl2pPr>
            <a:lvl3pPr marL="1371600" lvl="2" indent="-323850" algn="l">
              <a:lnSpc>
                <a:spcPct val="90000"/>
              </a:lnSpc>
              <a:spcBef>
                <a:spcPts val="375"/>
              </a:spcBef>
              <a:spcAft>
                <a:spcPts val="0"/>
              </a:spcAft>
              <a:buClr>
                <a:schemeClr val="dk2"/>
              </a:buClr>
              <a:buSzPts val="1500"/>
              <a:buChar char="•"/>
              <a:defRPr>
                <a:solidFill>
                  <a:schemeClr val="dk2"/>
                </a:solidFill>
              </a:defRPr>
            </a:lvl3pPr>
            <a:lvl4pPr marL="1828800" lvl="3" indent="-314325" algn="l">
              <a:lnSpc>
                <a:spcPct val="90000"/>
              </a:lnSpc>
              <a:spcBef>
                <a:spcPts val="375"/>
              </a:spcBef>
              <a:spcAft>
                <a:spcPts val="0"/>
              </a:spcAft>
              <a:buClr>
                <a:schemeClr val="dk2"/>
              </a:buClr>
              <a:buSzPts val="1350"/>
              <a:buChar char="•"/>
              <a:defRPr>
                <a:solidFill>
                  <a:schemeClr val="dk2"/>
                </a:solidFill>
              </a:defRPr>
            </a:lvl4pPr>
            <a:lvl5pPr marL="2286000" lvl="4" indent="-314325" algn="l">
              <a:lnSpc>
                <a:spcPct val="90000"/>
              </a:lnSpc>
              <a:spcBef>
                <a:spcPts val="375"/>
              </a:spcBef>
              <a:spcAft>
                <a:spcPts val="0"/>
              </a:spcAft>
              <a:buClr>
                <a:schemeClr val="dk2"/>
              </a:buClr>
              <a:buSzPts val="1350"/>
              <a:buChar char="•"/>
              <a:defRPr>
                <a:solidFill>
                  <a:schemeClr val="dk2"/>
                </a:solidFill>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56" name="Google Shape;56;p22"/>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Open Sans"/>
                <a:ea typeface="Open Sans"/>
                <a:cs typeface="Open Sans"/>
                <a:sym typeface="Open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Open Sans"/>
                <a:ea typeface="Open Sans"/>
                <a:cs typeface="Open Sans"/>
                <a:sym typeface="Open Sans"/>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Open Sans"/>
                <a:ea typeface="Open Sans"/>
                <a:cs typeface="Open Sans"/>
                <a:sym typeface="Open Sans"/>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Open Sans"/>
                <a:ea typeface="Open Sans"/>
                <a:cs typeface="Open Sans"/>
                <a:sym typeface="Open Sans"/>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Open Sans"/>
                <a:ea typeface="Open Sans"/>
                <a:cs typeface="Open Sans"/>
                <a:sym typeface="Open Sans"/>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Open Sans"/>
                <a:ea typeface="Open Sans"/>
                <a:cs typeface="Open Sans"/>
                <a:sym typeface="Open Sans"/>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Open Sans"/>
                <a:ea typeface="Open Sans"/>
                <a:cs typeface="Open Sans"/>
                <a:sym typeface="Open Sans"/>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Open Sans"/>
                <a:ea typeface="Open Sans"/>
                <a:cs typeface="Open Sans"/>
                <a:sym typeface="Open Sans"/>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Open Sans"/>
                <a:ea typeface="Open Sans"/>
                <a:cs typeface="Open Sans"/>
                <a:sym typeface="Open Sans"/>
              </a:defRPr>
            </a:lvl9pPr>
          </a:lstStyle>
          <a:p>
            <a:endParaRPr/>
          </a:p>
        </p:txBody>
      </p:sp>
      <p:sp>
        <p:nvSpPr>
          <p:cNvPr id="57" name="Google Shape;57;p22"/>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Open Sans"/>
                <a:ea typeface="Open Sans"/>
                <a:cs typeface="Open Sans"/>
                <a:sym typeface="Open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Open Sans"/>
                <a:ea typeface="Open Sans"/>
                <a:cs typeface="Open Sans"/>
                <a:sym typeface="Open Sans"/>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Open Sans"/>
                <a:ea typeface="Open Sans"/>
                <a:cs typeface="Open Sans"/>
                <a:sym typeface="Open Sans"/>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Open Sans"/>
                <a:ea typeface="Open Sans"/>
                <a:cs typeface="Open Sans"/>
                <a:sym typeface="Open Sans"/>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Open Sans"/>
                <a:ea typeface="Open Sans"/>
                <a:cs typeface="Open Sans"/>
                <a:sym typeface="Open Sans"/>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Open Sans"/>
                <a:ea typeface="Open Sans"/>
                <a:cs typeface="Open Sans"/>
                <a:sym typeface="Open Sans"/>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Open Sans"/>
                <a:ea typeface="Open Sans"/>
                <a:cs typeface="Open Sans"/>
                <a:sym typeface="Open Sans"/>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Open Sans"/>
                <a:ea typeface="Open Sans"/>
                <a:cs typeface="Open Sans"/>
                <a:sym typeface="Open Sans"/>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Open Sans"/>
                <a:ea typeface="Open Sans"/>
                <a:cs typeface="Open Sans"/>
                <a:sym typeface="Open Sans"/>
              </a:defRPr>
            </a:lvl9pPr>
          </a:lstStyle>
          <a:p>
            <a:endParaRPr/>
          </a:p>
        </p:txBody>
      </p:sp>
      <p:sp>
        <p:nvSpPr>
          <p:cNvPr id="58" name="Google Shape;58;p22"/>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Open Sans"/>
                <a:ea typeface="Open Sans"/>
                <a:cs typeface="Open Sans"/>
                <a:sym typeface="Open Sans"/>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Open Sans"/>
                <a:ea typeface="Open Sans"/>
                <a:cs typeface="Open Sans"/>
                <a:sym typeface="Open Sans"/>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Open Sans"/>
                <a:ea typeface="Open Sans"/>
                <a:cs typeface="Open Sans"/>
                <a:sym typeface="Open Sans"/>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Open Sans"/>
                <a:ea typeface="Open Sans"/>
                <a:cs typeface="Open Sans"/>
                <a:sym typeface="Open Sans"/>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Open Sans"/>
                <a:ea typeface="Open Sans"/>
                <a:cs typeface="Open Sans"/>
                <a:sym typeface="Open Sans"/>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Open Sans"/>
                <a:ea typeface="Open Sans"/>
                <a:cs typeface="Open Sans"/>
                <a:sym typeface="Open Sans"/>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Open Sans"/>
                <a:ea typeface="Open Sans"/>
                <a:cs typeface="Open Sans"/>
                <a:sym typeface="Open Sans"/>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Open Sans"/>
                <a:ea typeface="Open Sans"/>
                <a:cs typeface="Open Sans"/>
                <a:sym typeface="Open Sans"/>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Open Sans"/>
                <a:ea typeface="Open Sans"/>
                <a:cs typeface="Open Sans"/>
                <a:sym typeface="Open Sans"/>
              </a:defRPr>
            </a:lvl9pPr>
          </a:lstStyle>
          <a:p>
            <a:pPr marL="0" lvl="0" indent="0" algn="l" rtl="0">
              <a:spcBef>
                <a:spcPts val="0"/>
              </a:spcBef>
              <a:spcAft>
                <a:spcPts val="0"/>
              </a:spcAft>
              <a:buNone/>
            </a:pPr>
            <a:fld id="{00000000-1234-1234-1234-123412341234}" type="slidenum">
              <a:rPr lang="en-US"/>
              <a:t>‹#›</a:t>
            </a:fld>
            <a:endParaRPr/>
          </a:p>
        </p:txBody>
      </p:sp>
      <p:sp>
        <p:nvSpPr>
          <p:cNvPr id="59" name="Google Shape;59;p22"/>
          <p:cNvSpPr/>
          <p:nvPr/>
        </p:nvSpPr>
        <p:spPr>
          <a:xfrm>
            <a:off x="0" y="4146158"/>
            <a:ext cx="9144000" cy="997342"/>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Open Sans"/>
              <a:ea typeface="Open Sans"/>
              <a:cs typeface="Open Sans"/>
              <a:sym typeface="Open Sans"/>
            </a:endParaRPr>
          </a:p>
        </p:txBody>
      </p:sp>
      <p:sp>
        <p:nvSpPr>
          <p:cNvPr id="60" name="Google Shape;60;p22"/>
          <p:cNvSpPr txBox="1"/>
          <p:nvPr/>
        </p:nvSpPr>
        <p:spPr>
          <a:xfrm>
            <a:off x="7373073" y="4958492"/>
            <a:ext cx="1463324" cy="76944"/>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chemeClr val="lt1"/>
              </a:buClr>
              <a:buSzPts val="500"/>
              <a:buFont typeface="Open Sans SemiBold"/>
              <a:buNone/>
            </a:pPr>
            <a:r>
              <a:rPr lang="en-US" sz="500" b="0" i="0" u="none" strike="noStrike" cap="none">
                <a:solidFill>
                  <a:schemeClr val="lt1"/>
                </a:solidFill>
                <a:latin typeface="Open Sans SemiBold"/>
                <a:ea typeface="Open Sans SemiBold"/>
                <a:cs typeface="Open Sans SemiBold"/>
                <a:sym typeface="Open Sans SemiBold"/>
              </a:rPr>
              <a:t>© 2025. StriveTogether, Inc. All rights reserved.</a:t>
            </a:r>
            <a:endParaRPr sz="1400" b="0" i="0" u="none" strike="noStrike" cap="none">
              <a:solidFill>
                <a:srgbClr val="000000"/>
              </a:solidFill>
              <a:latin typeface="Arial"/>
              <a:ea typeface="Arial"/>
              <a:cs typeface="Arial"/>
              <a:sym typeface="Arial"/>
            </a:endParaRPr>
          </a:p>
        </p:txBody>
      </p:sp>
      <p:pic>
        <p:nvPicPr>
          <p:cNvPr id="61" name="Google Shape;61;p22" descr="A blue and orange sign with white text&#10;&#10;AI-generated content may be incorrect."/>
          <p:cNvPicPr preferRelativeResize="0"/>
          <p:nvPr/>
        </p:nvPicPr>
        <p:blipFill rotWithShape="1">
          <a:blip r:embed="rId2">
            <a:alphaModFix/>
          </a:blip>
          <a:srcRect/>
          <a:stretch/>
        </p:blipFill>
        <p:spPr>
          <a:xfrm>
            <a:off x="229345" y="4441040"/>
            <a:ext cx="1714254" cy="476537"/>
          </a:xfrm>
          <a:prstGeom prst="rect">
            <a:avLst/>
          </a:prstGeom>
          <a:noFill/>
          <a:ln>
            <a:noFill/>
          </a:ln>
        </p:spPr>
      </p:pic>
      <p:pic>
        <p:nvPicPr>
          <p:cNvPr id="62" name="Google Shape;62;p22" descr="A white number on a black background&#10;&#10;AI-generated content may be incorrect."/>
          <p:cNvPicPr preferRelativeResize="0"/>
          <p:nvPr/>
        </p:nvPicPr>
        <p:blipFill rotWithShape="1">
          <a:blip r:embed="rId3">
            <a:alphaModFix/>
          </a:blip>
          <a:srcRect/>
          <a:stretch/>
        </p:blipFill>
        <p:spPr>
          <a:xfrm>
            <a:off x="2039037" y="4690983"/>
            <a:ext cx="2945704" cy="230832"/>
          </a:xfrm>
          <a:prstGeom prst="rect">
            <a:avLst/>
          </a:prstGeom>
          <a:noFill/>
          <a:ln>
            <a:noFill/>
          </a:ln>
        </p:spPr>
      </p:pic>
      <p:sp>
        <p:nvSpPr>
          <p:cNvPr id="63" name="Google Shape;63;p22"/>
          <p:cNvSpPr txBox="1"/>
          <p:nvPr/>
        </p:nvSpPr>
        <p:spPr>
          <a:xfrm>
            <a:off x="139060" y="148119"/>
            <a:ext cx="1306422" cy="2616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chemeClr val="dk2"/>
                </a:solidFill>
                <a:latin typeface="Open Sans ExtraBold"/>
                <a:ea typeface="Open Sans ExtraBold"/>
                <a:cs typeface="Open Sans ExtraBold"/>
                <a:sym typeface="Open Sans ExtraBold"/>
              </a:rPr>
              <a:t>#ConveneC2C</a:t>
            </a:r>
            <a:endParaRPr sz="1400" b="0" i="0" u="none" strike="noStrike" cap="none">
              <a:solidFill>
                <a:srgbClr val="000000"/>
              </a:solidFill>
              <a:latin typeface="Arial"/>
              <a:ea typeface="Arial"/>
              <a:cs typeface="Arial"/>
              <a:sym typeface="Arial"/>
            </a:endParaRPr>
          </a:p>
        </p:txBody>
      </p:sp>
      <p:sp>
        <p:nvSpPr>
          <p:cNvPr id="64" name="Google Shape;64;p22"/>
          <p:cNvSpPr/>
          <p:nvPr/>
        </p:nvSpPr>
        <p:spPr>
          <a:xfrm>
            <a:off x="7830849" y="4682620"/>
            <a:ext cx="1120346" cy="256032"/>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900"/>
              <a:buFont typeface="Open Sans ExtraBold"/>
              <a:buNone/>
            </a:pPr>
            <a:r>
              <a:rPr lang="en-US" sz="900" b="1" i="0" u="none" strike="noStrike" cap="none">
                <a:solidFill>
                  <a:schemeClr val="lt1"/>
                </a:solidFill>
                <a:latin typeface="Open Sans ExtraBold"/>
                <a:ea typeface="Open Sans ExtraBold"/>
                <a:cs typeface="Open Sans ExtraBold"/>
                <a:sym typeface="Open Sans ExtraBold"/>
              </a:rPr>
              <a:t>#ConveneC2C</a:t>
            </a:r>
            <a:endParaRPr sz="900" b="1" i="0" u="none" strike="noStrike" cap="none">
              <a:solidFill>
                <a:schemeClr val="lt1"/>
              </a:solidFill>
              <a:latin typeface="Open Sans ExtraBold"/>
              <a:ea typeface="Open Sans ExtraBold"/>
              <a:cs typeface="Open Sans ExtraBold"/>
              <a:sym typeface="Open Sans ExtraBold"/>
            </a:endParaRPr>
          </a:p>
        </p:txBody>
      </p:sp>
      <p:grpSp>
        <p:nvGrpSpPr>
          <p:cNvPr id="65" name="Google Shape;65;p22"/>
          <p:cNvGrpSpPr/>
          <p:nvPr/>
        </p:nvGrpSpPr>
        <p:grpSpPr>
          <a:xfrm>
            <a:off x="-2" y="3922390"/>
            <a:ext cx="9166036" cy="290110"/>
            <a:chOff x="-2" y="4003415"/>
            <a:chExt cx="9166036" cy="290110"/>
          </a:xfrm>
        </p:grpSpPr>
        <p:pic>
          <p:nvPicPr>
            <p:cNvPr id="66" name="Google Shape;66;p22" descr="A blue arrows pointing up and pointing up&#10;&#10;AI-generated content may be incorrect."/>
            <p:cNvPicPr preferRelativeResize="0"/>
            <p:nvPr/>
          </p:nvPicPr>
          <p:blipFill rotWithShape="1">
            <a:blip r:embed="rId4">
              <a:alphaModFix/>
            </a:blip>
            <a:srcRect/>
            <a:stretch/>
          </p:blipFill>
          <p:spPr>
            <a:xfrm>
              <a:off x="-2" y="4003415"/>
              <a:ext cx="4562849" cy="290110"/>
            </a:xfrm>
            <a:prstGeom prst="rect">
              <a:avLst/>
            </a:prstGeom>
            <a:noFill/>
            <a:ln>
              <a:noFill/>
            </a:ln>
          </p:spPr>
        </p:pic>
        <p:pic>
          <p:nvPicPr>
            <p:cNvPr id="67" name="Google Shape;67;p22" descr="A blue arrows pointing up and pointing up&#10;&#10;AI-generated content may be incorrect."/>
            <p:cNvPicPr preferRelativeResize="0"/>
            <p:nvPr/>
          </p:nvPicPr>
          <p:blipFill rotWithShape="1">
            <a:blip r:embed="rId4">
              <a:alphaModFix/>
            </a:blip>
            <a:srcRect/>
            <a:stretch/>
          </p:blipFill>
          <p:spPr>
            <a:xfrm>
              <a:off x="4603185" y="4003415"/>
              <a:ext cx="4562849" cy="290110"/>
            </a:xfrm>
            <a:prstGeom prst="rect">
              <a:avLst/>
            </a:prstGeom>
            <a:noFill/>
            <a:ln>
              <a:noFill/>
            </a:ln>
          </p:spPr>
        </p:pic>
      </p:gr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matchingName="One Speaker_Grey_Red">
  <p:cSld name="One Speaker_Grey_Red">
    <p:bg>
      <p:bgPr>
        <a:solidFill>
          <a:schemeClr val="lt1"/>
        </a:solidFill>
        <a:effectLst/>
      </p:bgPr>
    </p:bg>
    <p:spTree>
      <p:nvGrpSpPr>
        <p:cNvPr id="1" name="Shape 449"/>
        <p:cNvGrpSpPr/>
        <p:nvPr/>
      </p:nvGrpSpPr>
      <p:grpSpPr>
        <a:xfrm>
          <a:off x="0" y="0"/>
          <a:ext cx="0" cy="0"/>
          <a:chOff x="0" y="0"/>
          <a:chExt cx="0" cy="0"/>
        </a:xfrm>
      </p:grpSpPr>
      <p:pic>
        <p:nvPicPr>
          <p:cNvPr id="450" name="Google Shape;450;p49" descr="A city in the distance&#10;&#10;AI-generated content may be incorrect."/>
          <p:cNvPicPr preferRelativeResize="0"/>
          <p:nvPr/>
        </p:nvPicPr>
        <p:blipFill rotWithShape="1">
          <a:blip r:embed="rId2">
            <a:alphaModFix/>
          </a:blip>
          <a:srcRect/>
          <a:stretch/>
        </p:blipFill>
        <p:spPr>
          <a:xfrm>
            <a:off x="0" y="0"/>
            <a:ext cx="9153688" cy="5143500"/>
          </a:xfrm>
          <a:prstGeom prst="rect">
            <a:avLst/>
          </a:prstGeom>
          <a:noFill/>
          <a:ln>
            <a:noFill/>
          </a:ln>
        </p:spPr>
      </p:pic>
      <p:sp>
        <p:nvSpPr>
          <p:cNvPr id="451" name="Google Shape;451;p49"/>
          <p:cNvSpPr/>
          <p:nvPr/>
        </p:nvSpPr>
        <p:spPr>
          <a:xfrm>
            <a:off x="5555414" y="346008"/>
            <a:ext cx="3017520" cy="3017520"/>
          </a:xfrm>
          <a:custGeom>
            <a:avLst/>
            <a:gdLst/>
            <a:ahLst/>
            <a:cxnLst/>
            <a:rect l="l" t="t" r="r" b="b"/>
            <a:pathLst>
              <a:path w="444048" h="445761" extrusionOk="0">
                <a:moveTo>
                  <a:pt x="0" y="0"/>
                </a:moveTo>
                <a:lnTo>
                  <a:pt x="444049" y="0"/>
                </a:lnTo>
                <a:lnTo>
                  <a:pt x="444049" y="445762"/>
                </a:lnTo>
                <a:lnTo>
                  <a:pt x="0" y="445762"/>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Open Sans"/>
              <a:ea typeface="Open Sans"/>
              <a:cs typeface="Open Sans"/>
              <a:sym typeface="Open Sans"/>
            </a:endParaRPr>
          </a:p>
        </p:txBody>
      </p:sp>
      <p:sp>
        <p:nvSpPr>
          <p:cNvPr id="452" name="Google Shape;452;p49"/>
          <p:cNvSpPr>
            <a:spLocks noGrp="1"/>
          </p:cNvSpPr>
          <p:nvPr>
            <p:ph type="pic" idx="2"/>
          </p:nvPr>
        </p:nvSpPr>
        <p:spPr>
          <a:xfrm>
            <a:off x="5652688" y="444057"/>
            <a:ext cx="2822973" cy="2821423"/>
          </a:xfrm>
          <a:prstGeom prst="rect">
            <a:avLst/>
          </a:prstGeom>
          <a:solidFill>
            <a:schemeClr val="lt1"/>
          </a:solidFill>
          <a:ln w="9525" cap="flat" cmpd="sng">
            <a:solidFill>
              <a:srgbClr val="4FA997"/>
            </a:solidFill>
            <a:prstDash val="solid"/>
            <a:round/>
            <a:headEnd type="none" w="sm" len="sm"/>
            <a:tailEnd type="none" w="sm" len="sm"/>
          </a:ln>
        </p:spPr>
      </p:sp>
      <p:sp>
        <p:nvSpPr>
          <p:cNvPr id="453" name="Google Shape;453;p49"/>
          <p:cNvSpPr/>
          <p:nvPr/>
        </p:nvSpPr>
        <p:spPr>
          <a:xfrm>
            <a:off x="0" y="1012426"/>
            <a:ext cx="5638061" cy="1790700"/>
          </a:xfrm>
          <a:prstGeom prst="homePlate">
            <a:avLst>
              <a:gd name="adj" fmla="val 50000"/>
            </a:avLst>
          </a:prstGeom>
          <a:solidFill>
            <a:schemeClr val="accent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Open Sans"/>
              <a:ea typeface="Open Sans"/>
              <a:cs typeface="Open Sans"/>
              <a:sym typeface="Open Sans"/>
            </a:endParaRPr>
          </a:p>
        </p:txBody>
      </p:sp>
      <p:sp>
        <p:nvSpPr>
          <p:cNvPr id="454" name="Google Shape;454;p49"/>
          <p:cNvSpPr txBox="1">
            <a:spLocks noGrp="1"/>
          </p:cNvSpPr>
          <p:nvPr>
            <p:ph type="ctrTitle"/>
          </p:nvPr>
        </p:nvSpPr>
        <p:spPr>
          <a:xfrm>
            <a:off x="373882" y="1102027"/>
            <a:ext cx="4294909" cy="886995"/>
          </a:xfrm>
          <a:prstGeom prst="rect">
            <a:avLst/>
          </a:prstGeom>
          <a:noFill/>
          <a:ln>
            <a:noFill/>
          </a:ln>
        </p:spPr>
        <p:txBody>
          <a:bodyPr spcFirstLastPara="1" wrap="square" lIns="91425" tIns="45700" rIns="91425" bIns="45700" anchor="b" anchorCtr="0">
            <a:normAutofit/>
          </a:bodyPr>
          <a:lstStyle>
            <a:lvl1pPr lvl="0" algn="r">
              <a:lnSpc>
                <a:spcPct val="90000"/>
              </a:lnSpc>
              <a:spcBef>
                <a:spcPts val="0"/>
              </a:spcBef>
              <a:spcAft>
                <a:spcPts val="0"/>
              </a:spcAft>
              <a:buClr>
                <a:schemeClr val="lt1"/>
              </a:buClr>
              <a:buSzPts val="3200"/>
              <a:buFont typeface="Open Sans ExtraBold"/>
              <a:buNone/>
              <a:defRPr sz="3200" b="1" i="0">
                <a:solidFill>
                  <a:schemeClr val="lt1"/>
                </a:solidFill>
                <a:latin typeface="Open Sans ExtraBold"/>
                <a:ea typeface="Open Sans ExtraBold"/>
                <a:cs typeface="Open Sans ExtraBold"/>
                <a:sym typeface="Open Sans ExtraBold"/>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5" name="Google Shape;455;p49"/>
          <p:cNvSpPr txBox="1">
            <a:spLocks noGrp="1"/>
          </p:cNvSpPr>
          <p:nvPr>
            <p:ph type="subTitle" idx="1"/>
          </p:nvPr>
        </p:nvSpPr>
        <p:spPr>
          <a:xfrm>
            <a:off x="373882" y="2083565"/>
            <a:ext cx="4294909" cy="617747"/>
          </a:xfrm>
          <a:prstGeom prst="rect">
            <a:avLst/>
          </a:prstGeom>
          <a:noFill/>
          <a:ln>
            <a:noFill/>
          </a:ln>
        </p:spPr>
        <p:txBody>
          <a:bodyPr spcFirstLastPara="1" wrap="square" lIns="91425" tIns="45700" rIns="91425" bIns="45700" anchor="t" anchorCtr="0">
            <a:normAutofit/>
          </a:bodyPr>
          <a:lstStyle>
            <a:lvl1pPr lvl="0" algn="r">
              <a:lnSpc>
                <a:spcPct val="90000"/>
              </a:lnSpc>
              <a:spcBef>
                <a:spcPts val="750"/>
              </a:spcBef>
              <a:spcAft>
                <a:spcPts val="0"/>
              </a:spcAft>
              <a:buClr>
                <a:schemeClr val="lt1"/>
              </a:buClr>
              <a:buSzPts val="1800"/>
              <a:buNone/>
              <a:defRPr sz="1800" b="1" i="0">
                <a:solidFill>
                  <a:schemeClr val="lt1"/>
                </a:solidFill>
                <a:latin typeface="Open Sans ExtraBold"/>
                <a:ea typeface="Open Sans ExtraBold"/>
                <a:cs typeface="Open Sans ExtraBold"/>
                <a:sym typeface="Open Sans ExtraBold"/>
              </a:defRPr>
            </a:lvl1pPr>
            <a:lvl2pPr lvl="1" algn="ctr">
              <a:lnSpc>
                <a:spcPct val="90000"/>
              </a:lnSpc>
              <a:spcBef>
                <a:spcPts val="375"/>
              </a:spcBef>
              <a:spcAft>
                <a:spcPts val="0"/>
              </a:spcAft>
              <a:buClr>
                <a:schemeClr val="dk1"/>
              </a:buClr>
              <a:buSzPts val="1500"/>
              <a:buNone/>
              <a:defRPr sz="1500"/>
            </a:lvl2pPr>
            <a:lvl3pPr lvl="2" algn="ctr">
              <a:lnSpc>
                <a:spcPct val="90000"/>
              </a:lnSpc>
              <a:spcBef>
                <a:spcPts val="375"/>
              </a:spcBef>
              <a:spcAft>
                <a:spcPts val="0"/>
              </a:spcAft>
              <a:buClr>
                <a:schemeClr val="dk1"/>
              </a:buClr>
              <a:buSzPts val="1350"/>
              <a:buNone/>
              <a:defRPr sz="1350"/>
            </a:lvl3pPr>
            <a:lvl4pPr lvl="3" algn="ctr">
              <a:lnSpc>
                <a:spcPct val="90000"/>
              </a:lnSpc>
              <a:spcBef>
                <a:spcPts val="375"/>
              </a:spcBef>
              <a:spcAft>
                <a:spcPts val="0"/>
              </a:spcAft>
              <a:buClr>
                <a:schemeClr val="dk1"/>
              </a:buClr>
              <a:buSzPts val="1200"/>
              <a:buNone/>
              <a:defRPr sz="1200"/>
            </a:lvl4pPr>
            <a:lvl5pPr lvl="4" algn="ctr">
              <a:lnSpc>
                <a:spcPct val="90000"/>
              </a:lnSpc>
              <a:spcBef>
                <a:spcPts val="375"/>
              </a:spcBef>
              <a:spcAft>
                <a:spcPts val="0"/>
              </a:spcAft>
              <a:buClr>
                <a:schemeClr val="dk1"/>
              </a:buClr>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a:endParaRPr/>
          </a:p>
        </p:txBody>
      </p:sp>
      <p:sp>
        <p:nvSpPr>
          <p:cNvPr id="456" name="Google Shape;456;p49"/>
          <p:cNvSpPr txBox="1"/>
          <p:nvPr/>
        </p:nvSpPr>
        <p:spPr>
          <a:xfrm>
            <a:off x="139060" y="148119"/>
            <a:ext cx="1306422" cy="2616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chemeClr val="lt1"/>
                </a:solidFill>
                <a:latin typeface="Open Sans ExtraBold"/>
                <a:ea typeface="Open Sans ExtraBold"/>
                <a:cs typeface="Open Sans ExtraBold"/>
                <a:sym typeface="Open Sans ExtraBold"/>
              </a:rPr>
              <a:t>#ConveneC2C</a:t>
            </a:r>
            <a:endParaRPr sz="1400" b="0" i="0" u="none" strike="noStrike" cap="none">
              <a:solidFill>
                <a:srgbClr val="000000"/>
              </a:solidFill>
              <a:latin typeface="Arial"/>
              <a:ea typeface="Arial"/>
              <a:cs typeface="Arial"/>
              <a:sym typeface="Arial"/>
            </a:endParaRPr>
          </a:p>
        </p:txBody>
      </p:sp>
      <p:pic>
        <p:nvPicPr>
          <p:cNvPr id="457" name="Google Shape;457;p49" descr="A blue and orange sign with white text&#10;&#10;AI-generated content may be incorrect."/>
          <p:cNvPicPr preferRelativeResize="0"/>
          <p:nvPr/>
        </p:nvPicPr>
        <p:blipFill rotWithShape="1">
          <a:blip r:embed="rId3">
            <a:alphaModFix/>
          </a:blip>
          <a:srcRect/>
          <a:stretch/>
        </p:blipFill>
        <p:spPr>
          <a:xfrm>
            <a:off x="229345" y="4441040"/>
            <a:ext cx="1714254" cy="476537"/>
          </a:xfrm>
          <a:prstGeom prst="rect">
            <a:avLst/>
          </a:prstGeom>
          <a:noFill/>
          <a:ln>
            <a:noFill/>
          </a:ln>
        </p:spPr>
      </p:pic>
      <p:pic>
        <p:nvPicPr>
          <p:cNvPr id="458" name="Google Shape;458;p49" descr="A group of arrows pointing up&#10;&#10;AI-generated content may be incorrect."/>
          <p:cNvPicPr preferRelativeResize="0"/>
          <p:nvPr/>
        </p:nvPicPr>
        <p:blipFill rotWithShape="1">
          <a:blip r:embed="rId4">
            <a:alphaModFix/>
          </a:blip>
          <a:srcRect/>
          <a:stretch/>
        </p:blipFill>
        <p:spPr>
          <a:xfrm>
            <a:off x="6234974" y="2322076"/>
            <a:ext cx="2918714" cy="2821424"/>
          </a:xfrm>
          <a:prstGeom prst="rect">
            <a:avLst/>
          </a:prstGeom>
          <a:noFill/>
          <a:ln>
            <a:noFill/>
          </a:ln>
        </p:spPr>
      </p:pic>
      <p:pic>
        <p:nvPicPr>
          <p:cNvPr id="459" name="Google Shape;459;p49" descr="A white number on a black background&#10;&#10;AI-generated content may be incorrect."/>
          <p:cNvPicPr preferRelativeResize="0"/>
          <p:nvPr/>
        </p:nvPicPr>
        <p:blipFill rotWithShape="1">
          <a:blip r:embed="rId5">
            <a:alphaModFix/>
          </a:blip>
          <a:srcRect/>
          <a:stretch/>
        </p:blipFill>
        <p:spPr>
          <a:xfrm>
            <a:off x="2039037" y="4690983"/>
            <a:ext cx="2945704" cy="230832"/>
          </a:xfrm>
          <a:prstGeom prst="rect">
            <a:avLst/>
          </a:prstGeom>
          <a:noFill/>
          <a:ln>
            <a:noFill/>
          </a:ln>
        </p:spPr>
      </p:pic>
      <p:grpSp>
        <p:nvGrpSpPr>
          <p:cNvPr id="460" name="Google Shape;460;p49"/>
          <p:cNvGrpSpPr/>
          <p:nvPr/>
        </p:nvGrpSpPr>
        <p:grpSpPr>
          <a:xfrm>
            <a:off x="5222240" y="4660317"/>
            <a:ext cx="3624877" cy="375119"/>
            <a:chOff x="5222240" y="4660317"/>
            <a:chExt cx="3624877" cy="375119"/>
          </a:xfrm>
        </p:grpSpPr>
        <p:sp>
          <p:nvSpPr>
            <p:cNvPr id="461" name="Google Shape;461;p49"/>
            <p:cNvSpPr txBox="1"/>
            <p:nvPr/>
          </p:nvSpPr>
          <p:spPr>
            <a:xfrm>
              <a:off x="7373073" y="4958492"/>
              <a:ext cx="1463324" cy="76944"/>
            </a:xfrm>
            <a:prstGeom prst="rect">
              <a:avLst/>
            </a:prstGeom>
            <a:solidFill>
              <a:schemeClr val="lt1"/>
            </a:solid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425563"/>
                </a:buClr>
                <a:buSzPts val="500"/>
                <a:buFont typeface="Open Sans SemiBold"/>
                <a:buNone/>
              </a:pPr>
              <a:r>
                <a:rPr lang="en-US" sz="500" b="0" i="0" u="none" strike="noStrike" cap="none">
                  <a:solidFill>
                    <a:srgbClr val="425563"/>
                  </a:solidFill>
                  <a:latin typeface="Open Sans SemiBold"/>
                  <a:ea typeface="Open Sans SemiBold"/>
                  <a:cs typeface="Open Sans SemiBold"/>
                  <a:sym typeface="Open Sans SemiBold"/>
                </a:rPr>
                <a:t>© 2025. StriveTogether, Inc. All rights reserved.</a:t>
              </a:r>
              <a:endParaRPr sz="1400" b="0" i="0" u="none" strike="noStrike" cap="none">
                <a:solidFill>
                  <a:srgbClr val="000000"/>
                </a:solidFill>
                <a:latin typeface="Arial"/>
                <a:ea typeface="Arial"/>
                <a:cs typeface="Arial"/>
                <a:sym typeface="Arial"/>
              </a:endParaRPr>
            </a:p>
          </p:txBody>
        </p:sp>
        <p:grpSp>
          <p:nvGrpSpPr>
            <p:cNvPr id="462" name="Google Shape;462;p49"/>
            <p:cNvGrpSpPr/>
            <p:nvPr/>
          </p:nvGrpSpPr>
          <p:grpSpPr>
            <a:xfrm>
              <a:off x="5222240" y="4660317"/>
              <a:ext cx="3624877" cy="256032"/>
              <a:chOff x="5222240" y="4660317"/>
              <a:chExt cx="3624877" cy="256032"/>
            </a:xfrm>
          </p:grpSpPr>
          <p:sp>
            <p:nvSpPr>
              <p:cNvPr id="463" name="Google Shape;463;p49"/>
              <p:cNvSpPr/>
              <p:nvPr/>
            </p:nvSpPr>
            <p:spPr>
              <a:xfrm>
                <a:off x="5222240" y="4660317"/>
                <a:ext cx="3624877" cy="256032"/>
              </a:xfrm>
              <a:prstGeom prst="rect">
                <a:avLst/>
              </a:prstGeom>
              <a:solidFill>
                <a:schemeClr val="lt1"/>
              </a:solid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chemeClr val="dk2"/>
                  </a:buClr>
                  <a:buSzPts val="900"/>
                  <a:buFont typeface="Open Sans SemiBold"/>
                  <a:buNone/>
                </a:pPr>
                <a:r>
                  <a:rPr lang="en-US" sz="900" b="1" i="0" u="none" strike="noStrike" cap="none">
                    <a:solidFill>
                      <a:schemeClr val="dk2"/>
                    </a:solidFill>
                    <a:latin typeface="Open Sans SemiBold"/>
                    <a:ea typeface="Open Sans SemiBold"/>
                    <a:cs typeface="Open Sans SemiBold"/>
                    <a:sym typeface="Open Sans SemiBold"/>
                  </a:rPr>
                  <a:t>2025 Cradle to Career Network Convening |</a:t>
                </a:r>
                <a:r>
                  <a:rPr lang="en-US" sz="900" b="0" i="0" u="none" strike="noStrike" cap="none">
                    <a:solidFill>
                      <a:schemeClr val="dk2"/>
                    </a:solidFill>
                    <a:latin typeface="Open Sans SemiBold"/>
                    <a:ea typeface="Open Sans SemiBold"/>
                    <a:cs typeface="Open Sans SemiBold"/>
                    <a:sym typeface="Open Sans SemiBold"/>
                  </a:rPr>
                  <a:t> </a:t>
                </a:r>
                <a:fld id="{00000000-1234-1234-1234-123412341234}" type="slidenum">
                  <a:rPr lang="en-US" sz="900" b="1" i="0" u="none" strike="noStrike" cap="none">
                    <a:solidFill>
                      <a:schemeClr val="dk2"/>
                    </a:solidFill>
                    <a:latin typeface="Open Sans SemiBold"/>
                    <a:ea typeface="Open Sans SemiBold"/>
                    <a:cs typeface="Open Sans SemiBold"/>
                    <a:sym typeface="Open Sans SemiBold"/>
                  </a:rPr>
                  <a:t>‹#›</a:t>
                </a:fld>
                <a:endParaRPr sz="900" b="1" i="0" u="none" strike="noStrike" cap="none">
                  <a:solidFill>
                    <a:schemeClr val="dk2"/>
                  </a:solidFill>
                  <a:latin typeface="Open Sans SemiBold"/>
                  <a:ea typeface="Open Sans SemiBold"/>
                  <a:cs typeface="Open Sans SemiBold"/>
                  <a:sym typeface="Open Sans SemiBold"/>
                </a:endParaRPr>
              </a:p>
            </p:txBody>
          </p:sp>
          <p:pic>
            <p:nvPicPr>
              <p:cNvPr id="464" name="Google Shape;464;p49" descr="A black and orange logo&#10;&#10;AI-generated content may be incorrect."/>
              <p:cNvPicPr preferRelativeResize="0"/>
              <p:nvPr/>
            </p:nvPicPr>
            <p:blipFill rotWithShape="1">
              <a:blip r:embed="rId6">
                <a:alphaModFix/>
              </a:blip>
              <a:srcRect/>
              <a:stretch/>
            </p:blipFill>
            <p:spPr>
              <a:xfrm>
                <a:off x="5303763" y="4744405"/>
                <a:ext cx="833140" cy="112672"/>
              </a:xfrm>
              <a:prstGeom prst="rect">
                <a:avLst/>
              </a:prstGeom>
              <a:noFill/>
              <a:ln>
                <a:noFill/>
              </a:ln>
            </p:spPr>
          </p:pic>
        </p:grpSp>
      </p:gr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matchingName="1_Three Speakers_White">
  <p:cSld name="1_Three Speakers_White">
    <p:bg>
      <p:bgPr>
        <a:solidFill>
          <a:schemeClr val="lt1"/>
        </a:solidFill>
        <a:effectLst/>
      </p:bgPr>
    </p:bg>
    <p:spTree>
      <p:nvGrpSpPr>
        <p:cNvPr id="1" name="Shape 465"/>
        <p:cNvGrpSpPr/>
        <p:nvPr/>
      </p:nvGrpSpPr>
      <p:grpSpPr>
        <a:xfrm>
          <a:off x="0" y="0"/>
          <a:ext cx="0" cy="0"/>
          <a:chOff x="0" y="0"/>
          <a:chExt cx="0" cy="0"/>
        </a:xfrm>
      </p:grpSpPr>
      <p:pic>
        <p:nvPicPr>
          <p:cNvPr id="466" name="Google Shape;466;p50" descr="A city skyline with trees and a river&#10;&#10;AI-generated content may be incorrect."/>
          <p:cNvPicPr preferRelativeResize="0"/>
          <p:nvPr/>
        </p:nvPicPr>
        <p:blipFill rotWithShape="1">
          <a:blip r:embed="rId2">
            <a:alphaModFix/>
          </a:blip>
          <a:srcRect/>
          <a:stretch/>
        </p:blipFill>
        <p:spPr>
          <a:xfrm>
            <a:off x="0" y="0"/>
            <a:ext cx="9141965" cy="5143500"/>
          </a:xfrm>
          <a:prstGeom prst="rect">
            <a:avLst/>
          </a:prstGeom>
          <a:noFill/>
          <a:ln>
            <a:noFill/>
          </a:ln>
        </p:spPr>
      </p:pic>
      <p:sp>
        <p:nvSpPr>
          <p:cNvPr id="467" name="Google Shape;467;p50"/>
          <p:cNvSpPr/>
          <p:nvPr/>
        </p:nvSpPr>
        <p:spPr>
          <a:xfrm>
            <a:off x="1013847" y="1305339"/>
            <a:ext cx="1926278" cy="2140454"/>
          </a:xfrm>
          <a:custGeom>
            <a:avLst/>
            <a:gdLst/>
            <a:ahLst/>
            <a:cxnLst/>
            <a:rect l="l" t="t" r="r" b="b"/>
            <a:pathLst>
              <a:path w="444048" h="445761" extrusionOk="0">
                <a:moveTo>
                  <a:pt x="0" y="0"/>
                </a:moveTo>
                <a:lnTo>
                  <a:pt x="444049" y="0"/>
                </a:lnTo>
                <a:lnTo>
                  <a:pt x="444049" y="445762"/>
                </a:lnTo>
                <a:lnTo>
                  <a:pt x="0" y="445762"/>
                </a:lnTo>
                <a:close/>
              </a:path>
            </a:pathLst>
          </a:custGeom>
          <a:solidFill>
            <a:schemeClr val="l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Open Sans"/>
              <a:ea typeface="Open Sans"/>
              <a:cs typeface="Open Sans"/>
              <a:sym typeface="Open Sans"/>
            </a:endParaRPr>
          </a:p>
        </p:txBody>
      </p:sp>
      <p:sp>
        <p:nvSpPr>
          <p:cNvPr id="468" name="Google Shape;468;p50"/>
          <p:cNvSpPr/>
          <p:nvPr/>
        </p:nvSpPr>
        <p:spPr>
          <a:xfrm>
            <a:off x="1" y="2964392"/>
            <a:ext cx="2943948" cy="961626"/>
          </a:xfrm>
          <a:prstGeom prst="homePlate">
            <a:avLst>
              <a:gd name="adj" fmla="val 50000"/>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Open Sans"/>
              <a:ea typeface="Open Sans"/>
              <a:cs typeface="Open Sans"/>
              <a:sym typeface="Open Sans"/>
            </a:endParaRPr>
          </a:p>
        </p:txBody>
      </p:sp>
      <p:sp>
        <p:nvSpPr>
          <p:cNvPr id="469" name="Google Shape;469;p50"/>
          <p:cNvSpPr>
            <a:spLocks noGrp="1"/>
          </p:cNvSpPr>
          <p:nvPr>
            <p:ph type="pic" idx="2"/>
          </p:nvPr>
        </p:nvSpPr>
        <p:spPr>
          <a:xfrm>
            <a:off x="1076735" y="1366271"/>
            <a:ext cx="1804851" cy="1803860"/>
          </a:xfrm>
          <a:prstGeom prst="rect">
            <a:avLst/>
          </a:prstGeom>
          <a:solidFill>
            <a:schemeClr val="lt1"/>
          </a:solidFill>
          <a:ln>
            <a:noFill/>
          </a:ln>
        </p:spPr>
      </p:sp>
      <p:sp>
        <p:nvSpPr>
          <p:cNvPr id="470" name="Google Shape;470;p50"/>
          <p:cNvSpPr txBox="1">
            <a:spLocks noGrp="1"/>
          </p:cNvSpPr>
          <p:nvPr>
            <p:ph type="body" idx="1"/>
          </p:nvPr>
        </p:nvSpPr>
        <p:spPr>
          <a:xfrm>
            <a:off x="254684" y="3264424"/>
            <a:ext cx="2185784" cy="229335"/>
          </a:xfrm>
          <a:prstGeom prst="rect">
            <a:avLst/>
          </a:prstGeom>
          <a:noFill/>
          <a:ln>
            <a:noFill/>
          </a:ln>
        </p:spPr>
        <p:txBody>
          <a:bodyPr spcFirstLastPara="1" wrap="square" lIns="91425" tIns="45700" rIns="0" bIns="45700" anchor="b" anchorCtr="0">
            <a:noAutofit/>
          </a:bodyPr>
          <a:lstStyle>
            <a:lvl1pPr marL="457200" lvl="0" indent="-228600" algn="r">
              <a:lnSpc>
                <a:spcPct val="90000"/>
              </a:lnSpc>
              <a:spcBef>
                <a:spcPts val="750"/>
              </a:spcBef>
              <a:spcAft>
                <a:spcPts val="0"/>
              </a:spcAft>
              <a:buClr>
                <a:schemeClr val="lt1"/>
              </a:buClr>
              <a:buSzPts val="1100"/>
              <a:buNone/>
              <a:defRPr sz="1100" b="1" i="0">
                <a:solidFill>
                  <a:schemeClr val="lt1"/>
                </a:solidFill>
                <a:latin typeface="Open Sans ExtraBold"/>
                <a:ea typeface="Open Sans ExtraBold"/>
                <a:cs typeface="Open Sans ExtraBold"/>
                <a:sym typeface="Open Sans ExtraBold"/>
              </a:defRPr>
            </a:lvl1pPr>
            <a:lvl2pPr marL="914400" lvl="1" indent="-381000" algn="l">
              <a:lnSpc>
                <a:spcPct val="90000"/>
              </a:lnSpc>
              <a:spcBef>
                <a:spcPts val="375"/>
              </a:spcBef>
              <a:spcAft>
                <a:spcPts val="0"/>
              </a:spcAft>
              <a:buClr>
                <a:schemeClr val="accent1"/>
              </a:buClr>
              <a:buSzPts val="2400"/>
              <a:buChar char="•"/>
              <a:defRPr sz="2400" b="1" i="0">
                <a:solidFill>
                  <a:schemeClr val="accent1"/>
                </a:solidFill>
                <a:latin typeface="Open Sans ExtraBold"/>
                <a:ea typeface="Open Sans ExtraBold"/>
                <a:cs typeface="Open Sans ExtraBold"/>
                <a:sym typeface="Open Sans ExtraBold"/>
              </a:defRPr>
            </a:lvl2pPr>
            <a:lvl3pPr marL="1371600" lvl="2" indent="-381000" algn="l">
              <a:lnSpc>
                <a:spcPct val="90000"/>
              </a:lnSpc>
              <a:spcBef>
                <a:spcPts val="375"/>
              </a:spcBef>
              <a:spcAft>
                <a:spcPts val="0"/>
              </a:spcAft>
              <a:buClr>
                <a:schemeClr val="accent1"/>
              </a:buClr>
              <a:buSzPts val="2400"/>
              <a:buChar char="•"/>
              <a:defRPr sz="2400" b="1" i="0">
                <a:solidFill>
                  <a:schemeClr val="accent1"/>
                </a:solidFill>
                <a:latin typeface="Open Sans ExtraBold"/>
                <a:ea typeface="Open Sans ExtraBold"/>
                <a:cs typeface="Open Sans ExtraBold"/>
                <a:sym typeface="Open Sans ExtraBold"/>
              </a:defRPr>
            </a:lvl3pPr>
            <a:lvl4pPr marL="1828800" lvl="3" indent="-381000" algn="l">
              <a:lnSpc>
                <a:spcPct val="90000"/>
              </a:lnSpc>
              <a:spcBef>
                <a:spcPts val="375"/>
              </a:spcBef>
              <a:spcAft>
                <a:spcPts val="0"/>
              </a:spcAft>
              <a:buClr>
                <a:schemeClr val="accent1"/>
              </a:buClr>
              <a:buSzPts val="2400"/>
              <a:buChar char="•"/>
              <a:defRPr sz="2400" b="1" i="0">
                <a:solidFill>
                  <a:schemeClr val="accent1"/>
                </a:solidFill>
                <a:latin typeface="Open Sans ExtraBold"/>
                <a:ea typeface="Open Sans ExtraBold"/>
                <a:cs typeface="Open Sans ExtraBold"/>
                <a:sym typeface="Open Sans ExtraBold"/>
              </a:defRPr>
            </a:lvl4pPr>
            <a:lvl5pPr marL="2286000" lvl="4" indent="-381000" algn="l">
              <a:lnSpc>
                <a:spcPct val="90000"/>
              </a:lnSpc>
              <a:spcBef>
                <a:spcPts val="375"/>
              </a:spcBef>
              <a:spcAft>
                <a:spcPts val="0"/>
              </a:spcAft>
              <a:buClr>
                <a:schemeClr val="accent1"/>
              </a:buClr>
              <a:buSzPts val="2400"/>
              <a:buChar char="•"/>
              <a:defRPr sz="2400" b="1" i="0">
                <a:solidFill>
                  <a:schemeClr val="accent1"/>
                </a:solidFill>
                <a:latin typeface="Open Sans ExtraBold"/>
                <a:ea typeface="Open Sans ExtraBold"/>
                <a:cs typeface="Open Sans ExtraBold"/>
                <a:sym typeface="Open Sans ExtraBold"/>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471" name="Google Shape;471;p50"/>
          <p:cNvSpPr txBox="1">
            <a:spLocks noGrp="1"/>
          </p:cNvSpPr>
          <p:nvPr>
            <p:ph type="body" idx="3"/>
          </p:nvPr>
        </p:nvSpPr>
        <p:spPr>
          <a:xfrm>
            <a:off x="250832" y="3547930"/>
            <a:ext cx="2191060" cy="301826"/>
          </a:xfrm>
          <a:prstGeom prst="rect">
            <a:avLst/>
          </a:prstGeom>
          <a:noFill/>
          <a:ln>
            <a:noFill/>
          </a:ln>
        </p:spPr>
        <p:txBody>
          <a:bodyPr spcFirstLastPara="1" wrap="square" lIns="91425" tIns="45700" rIns="0" bIns="45700" anchor="ctr" anchorCtr="0">
            <a:normAutofit/>
          </a:bodyPr>
          <a:lstStyle>
            <a:lvl1pPr marL="457200" lvl="0" indent="-228600" algn="r">
              <a:lnSpc>
                <a:spcPct val="90000"/>
              </a:lnSpc>
              <a:spcBef>
                <a:spcPts val="750"/>
              </a:spcBef>
              <a:spcAft>
                <a:spcPts val="0"/>
              </a:spcAft>
              <a:buClr>
                <a:schemeClr val="lt1"/>
              </a:buClr>
              <a:buSzPts val="1100"/>
              <a:buNone/>
              <a:defRPr sz="1100" b="0" i="0">
                <a:solidFill>
                  <a:schemeClr val="lt1"/>
                </a:solidFill>
                <a:latin typeface="Open Sans"/>
                <a:ea typeface="Open Sans"/>
                <a:cs typeface="Open Sans"/>
                <a:sym typeface="Open Sans"/>
              </a:defRPr>
            </a:lvl1pPr>
            <a:lvl2pPr marL="914400" lvl="1" indent="-330200" algn="l">
              <a:lnSpc>
                <a:spcPct val="90000"/>
              </a:lnSpc>
              <a:spcBef>
                <a:spcPts val="375"/>
              </a:spcBef>
              <a:spcAft>
                <a:spcPts val="0"/>
              </a:spcAft>
              <a:buClr>
                <a:schemeClr val="lt1"/>
              </a:buClr>
              <a:buSzPts val="1600"/>
              <a:buChar char="•"/>
              <a:defRPr sz="1600" b="1" i="0">
                <a:solidFill>
                  <a:schemeClr val="lt1"/>
                </a:solidFill>
                <a:latin typeface="Open Sans ExtraBold"/>
                <a:ea typeface="Open Sans ExtraBold"/>
                <a:cs typeface="Open Sans ExtraBold"/>
                <a:sym typeface="Open Sans ExtraBold"/>
              </a:defRPr>
            </a:lvl2pPr>
            <a:lvl3pPr marL="1371600" lvl="2" indent="-330200" algn="l">
              <a:lnSpc>
                <a:spcPct val="90000"/>
              </a:lnSpc>
              <a:spcBef>
                <a:spcPts val="375"/>
              </a:spcBef>
              <a:spcAft>
                <a:spcPts val="0"/>
              </a:spcAft>
              <a:buClr>
                <a:schemeClr val="lt1"/>
              </a:buClr>
              <a:buSzPts val="1600"/>
              <a:buChar char="•"/>
              <a:defRPr sz="1600" b="1" i="0">
                <a:solidFill>
                  <a:schemeClr val="lt1"/>
                </a:solidFill>
                <a:latin typeface="Open Sans ExtraBold"/>
                <a:ea typeface="Open Sans ExtraBold"/>
                <a:cs typeface="Open Sans ExtraBold"/>
                <a:sym typeface="Open Sans ExtraBold"/>
              </a:defRPr>
            </a:lvl3pPr>
            <a:lvl4pPr marL="1828800" lvl="3" indent="-330200" algn="l">
              <a:lnSpc>
                <a:spcPct val="90000"/>
              </a:lnSpc>
              <a:spcBef>
                <a:spcPts val="375"/>
              </a:spcBef>
              <a:spcAft>
                <a:spcPts val="0"/>
              </a:spcAft>
              <a:buClr>
                <a:schemeClr val="lt1"/>
              </a:buClr>
              <a:buSzPts val="1600"/>
              <a:buChar char="•"/>
              <a:defRPr sz="1600" b="1" i="0">
                <a:solidFill>
                  <a:schemeClr val="lt1"/>
                </a:solidFill>
                <a:latin typeface="Open Sans ExtraBold"/>
                <a:ea typeface="Open Sans ExtraBold"/>
                <a:cs typeface="Open Sans ExtraBold"/>
                <a:sym typeface="Open Sans ExtraBold"/>
              </a:defRPr>
            </a:lvl4pPr>
            <a:lvl5pPr marL="2286000" lvl="4" indent="-330200" algn="l">
              <a:lnSpc>
                <a:spcPct val="90000"/>
              </a:lnSpc>
              <a:spcBef>
                <a:spcPts val="375"/>
              </a:spcBef>
              <a:spcAft>
                <a:spcPts val="0"/>
              </a:spcAft>
              <a:buClr>
                <a:schemeClr val="lt1"/>
              </a:buClr>
              <a:buSzPts val="1600"/>
              <a:buChar char="•"/>
              <a:defRPr sz="1600" b="1" i="0">
                <a:solidFill>
                  <a:schemeClr val="lt1"/>
                </a:solidFill>
                <a:latin typeface="Open Sans ExtraBold"/>
                <a:ea typeface="Open Sans ExtraBold"/>
                <a:cs typeface="Open Sans ExtraBold"/>
                <a:sym typeface="Open Sans ExtraBold"/>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472" name="Google Shape;472;p50"/>
          <p:cNvSpPr/>
          <p:nvPr/>
        </p:nvSpPr>
        <p:spPr>
          <a:xfrm>
            <a:off x="3942579" y="1305339"/>
            <a:ext cx="1926279" cy="2140454"/>
          </a:xfrm>
          <a:custGeom>
            <a:avLst/>
            <a:gdLst/>
            <a:ahLst/>
            <a:cxnLst/>
            <a:rect l="l" t="t" r="r" b="b"/>
            <a:pathLst>
              <a:path w="444048" h="445761" extrusionOk="0">
                <a:moveTo>
                  <a:pt x="0" y="0"/>
                </a:moveTo>
                <a:lnTo>
                  <a:pt x="444049" y="0"/>
                </a:lnTo>
                <a:lnTo>
                  <a:pt x="444049" y="445762"/>
                </a:lnTo>
                <a:lnTo>
                  <a:pt x="0" y="445762"/>
                </a:lnTo>
                <a:close/>
              </a:path>
            </a:pathLst>
          </a:custGeom>
          <a:solidFill>
            <a:schemeClr val="l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Open Sans"/>
              <a:ea typeface="Open Sans"/>
              <a:cs typeface="Open Sans"/>
              <a:sym typeface="Open Sans"/>
            </a:endParaRPr>
          </a:p>
        </p:txBody>
      </p:sp>
      <p:sp>
        <p:nvSpPr>
          <p:cNvPr id="473" name="Google Shape;473;p50"/>
          <p:cNvSpPr/>
          <p:nvPr/>
        </p:nvSpPr>
        <p:spPr>
          <a:xfrm>
            <a:off x="3068209" y="2964392"/>
            <a:ext cx="2804471" cy="961626"/>
          </a:xfrm>
          <a:prstGeom prst="homePlate">
            <a:avLst>
              <a:gd name="adj" fmla="val 50000"/>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Open Sans"/>
              <a:ea typeface="Open Sans"/>
              <a:cs typeface="Open Sans"/>
              <a:sym typeface="Open Sans"/>
            </a:endParaRPr>
          </a:p>
        </p:txBody>
      </p:sp>
      <p:sp>
        <p:nvSpPr>
          <p:cNvPr id="474" name="Google Shape;474;p50"/>
          <p:cNvSpPr>
            <a:spLocks noGrp="1"/>
          </p:cNvSpPr>
          <p:nvPr>
            <p:ph type="pic" idx="4"/>
          </p:nvPr>
        </p:nvSpPr>
        <p:spPr>
          <a:xfrm>
            <a:off x="4005467" y="1366271"/>
            <a:ext cx="1804851" cy="1803860"/>
          </a:xfrm>
          <a:prstGeom prst="rect">
            <a:avLst/>
          </a:prstGeom>
          <a:solidFill>
            <a:schemeClr val="lt1"/>
          </a:solidFill>
          <a:ln>
            <a:noFill/>
          </a:ln>
        </p:spPr>
      </p:sp>
      <p:sp>
        <p:nvSpPr>
          <p:cNvPr id="475" name="Google Shape;475;p50"/>
          <p:cNvSpPr/>
          <p:nvPr/>
        </p:nvSpPr>
        <p:spPr>
          <a:xfrm>
            <a:off x="6884562" y="1305339"/>
            <a:ext cx="1926279" cy="2140454"/>
          </a:xfrm>
          <a:custGeom>
            <a:avLst/>
            <a:gdLst/>
            <a:ahLst/>
            <a:cxnLst/>
            <a:rect l="l" t="t" r="r" b="b"/>
            <a:pathLst>
              <a:path w="444048" h="445761" extrusionOk="0">
                <a:moveTo>
                  <a:pt x="0" y="0"/>
                </a:moveTo>
                <a:lnTo>
                  <a:pt x="444049" y="0"/>
                </a:lnTo>
                <a:lnTo>
                  <a:pt x="444049" y="445762"/>
                </a:lnTo>
                <a:lnTo>
                  <a:pt x="0" y="445762"/>
                </a:lnTo>
                <a:close/>
              </a:path>
            </a:pathLst>
          </a:custGeom>
          <a:solidFill>
            <a:schemeClr val="l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Open Sans"/>
              <a:ea typeface="Open Sans"/>
              <a:cs typeface="Open Sans"/>
              <a:sym typeface="Open Sans"/>
            </a:endParaRPr>
          </a:p>
        </p:txBody>
      </p:sp>
      <p:sp>
        <p:nvSpPr>
          <p:cNvPr id="476" name="Google Shape;476;p50"/>
          <p:cNvSpPr/>
          <p:nvPr/>
        </p:nvSpPr>
        <p:spPr>
          <a:xfrm>
            <a:off x="6010192" y="2964392"/>
            <a:ext cx="2804471" cy="961626"/>
          </a:xfrm>
          <a:prstGeom prst="homePlate">
            <a:avLst>
              <a:gd name="adj" fmla="val 50000"/>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Open Sans"/>
              <a:ea typeface="Open Sans"/>
              <a:cs typeface="Open Sans"/>
              <a:sym typeface="Open Sans"/>
            </a:endParaRPr>
          </a:p>
        </p:txBody>
      </p:sp>
      <p:sp>
        <p:nvSpPr>
          <p:cNvPr id="477" name="Google Shape;477;p50"/>
          <p:cNvSpPr>
            <a:spLocks noGrp="1"/>
          </p:cNvSpPr>
          <p:nvPr>
            <p:ph type="pic" idx="5"/>
          </p:nvPr>
        </p:nvSpPr>
        <p:spPr>
          <a:xfrm>
            <a:off x="6947450" y="1366271"/>
            <a:ext cx="1804851" cy="1803860"/>
          </a:xfrm>
          <a:prstGeom prst="rect">
            <a:avLst/>
          </a:prstGeom>
          <a:solidFill>
            <a:schemeClr val="lt1"/>
          </a:solidFill>
          <a:ln>
            <a:noFill/>
          </a:ln>
        </p:spPr>
      </p:sp>
      <p:sp>
        <p:nvSpPr>
          <p:cNvPr id="478" name="Google Shape;478;p50"/>
          <p:cNvSpPr txBox="1"/>
          <p:nvPr/>
        </p:nvSpPr>
        <p:spPr>
          <a:xfrm>
            <a:off x="139060" y="148119"/>
            <a:ext cx="1306422" cy="2616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chemeClr val="lt1"/>
                </a:solidFill>
                <a:latin typeface="Open Sans ExtraBold"/>
                <a:ea typeface="Open Sans ExtraBold"/>
                <a:cs typeface="Open Sans ExtraBold"/>
                <a:sym typeface="Open Sans ExtraBold"/>
              </a:rPr>
              <a:t>#ConveneC2C</a:t>
            </a:r>
            <a:endParaRPr sz="1400" b="0" i="0" u="none" strike="noStrike" cap="none">
              <a:solidFill>
                <a:srgbClr val="000000"/>
              </a:solidFill>
              <a:latin typeface="Arial"/>
              <a:ea typeface="Arial"/>
              <a:cs typeface="Arial"/>
              <a:sym typeface="Arial"/>
            </a:endParaRPr>
          </a:p>
        </p:txBody>
      </p:sp>
      <p:sp>
        <p:nvSpPr>
          <p:cNvPr id="479" name="Google Shape;479;p50"/>
          <p:cNvSpPr txBox="1">
            <a:spLocks noGrp="1"/>
          </p:cNvSpPr>
          <p:nvPr>
            <p:ph type="body" idx="6"/>
          </p:nvPr>
        </p:nvSpPr>
        <p:spPr>
          <a:xfrm>
            <a:off x="3216444" y="3264424"/>
            <a:ext cx="2185784" cy="229335"/>
          </a:xfrm>
          <a:prstGeom prst="rect">
            <a:avLst/>
          </a:prstGeom>
          <a:noFill/>
          <a:ln>
            <a:noFill/>
          </a:ln>
        </p:spPr>
        <p:txBody>
          <a:bodyPr spcFirstLastPara="1" wrap="square" lIns="91425" tIns="45700" rIns="0" bIns="45700" anchor="b" anchorCtr="0">
            <a:noAutofit/>
          </a:bodyPr>
          <a:lstStyle>
            <a:lvl1pPr marL="457200" lvl="0" indent="-228600" algn="r">
              <a:lnSpc>
                <a:spcPct val="90000"/>
              </a:lnSpc>
              <a:spcBef>
                <a:spcPts val="750"/>
              </a:spcBef>
              <a:spcAft>
                <a:spcPts val="0"/>
              </a:spcAft>
              <a:buClr>
                <a:schemeClr val="lt1"/>
              </a:buClr>
              <a:buSzPts val="1100"/>
              <a:buNone/>
              <a:defRPr sz="1100" b="1" i="0">
                <a:solidFill>
                  <a:schemeClr val="lt1"/>
                </a:solidFill>
                <a:latin typeface="Open Sans ExtraBold"/>
                <a:ea typeface="Open Sans ExtraBold"/>
                <a:cs typeface="Open Sans ExtraBold"/>
                <a:sym typeface="Open Sans ExtraBold"/>
              </a:defRPr>
            </a:lvl1pPr>
            <a:lvl2pPr marL="914400" lvl="1" indent="-381000" algn="l">
              <a:lnSpc>
                <a:spcPct val="90000"/>
              </a:lnSpc>
              <a:spcBef>
                <a:spcPts val="375"/>
              </a:spcBef>
              <a:spcAft>
                <a:spcPts val="0"/>
              </a:spcAft>
              <a:buClr>
                <a:schemeClr val="accent1"/>
              </a:buClr>
              <a:buSzPts val="2400"/>
              <a:buChar char="•"/>
              <a:defRPr sz="2400" b="1" i="0">
                <a:solidFill>
                  <a:schemeClr val="accent1"/>
                </a:solidFill>
                <a:latin typeface="Open Sans ExtraBold"/>
                <a:ea typeface="Open Sans ExtraBold"/>
                <a:cs typeface="Open Sans ExtraBold"/>
                <a:sym typeface="Open Sans ExtraBold"/>
              </a:defRPr>
            </a:lvl2pPr>
            <a:lvl3pPr marL="1371600" lvl="2" indent="-381000" algn="l">
              <a:lnSpc>
                <a:spcPct val="90000"/>
              </a:lnSpc>
              <a:spcBef>
                <a:spcPts val="375"/>
              </a:spcBef>
              <a:spcAft>
                <a:spcPts val="0"/>
              </a:spcAft>
              <a:buClr>
                <a:schemeClr val="accent1"/>
              </a:buClr>
              <a:buSzPts val="2400"/>
              <a:buChar char="•"/>
              <a:defRPr sz="2400" b="1" i="0">
                <a:solidFill>
                  <a:schemeClr val="accent1"/>
                </a:solidFill>
                <a:latin typeface="Open Sans ExtraBold"/>
                <a:ea typeface="Open Sans ExtraBold"/>
                <a:cs typeface="Open Sans ExtraBold"/>
                <a:sym typeface="Open Sans ExtraBold"/>
              </a:defRPr>
            </a:lvl3pPr>
            <a:lvl4pPr marL="1828800" lvl="3" indent="-381000" algn="l">
              <a:lnSpc>
                <a:spcPct val="90000"/>
              </a:lnSpc>
              <a:spcBef>
                <a:spcPts val="375"/>
              </a:spcBef>
              <a:spcAft>
                <a:spcPts val="0"/>
              </a:spcAft>
              <a:buClr>
                <a:schemeClr val="accent1"/>
              </a:buClr>
              <a:buSzPts val="2400"/>
              <a:buChar char="•"/>
              <a:defRPr sz="2400" b="1" i="0">
                <a:solidFill>
                  <a:schemeClr val="accent1"/>
                </a:solidFill>
                <a:latin typeface="Open Sans ExtraBold"/>
                <a:ea typeface="Open Sans ExtraBold"/>
                <a:cs typeface="Open Sans ExtraBold"/>
                <a:sym typeface="Open Sans ExtraBold"/>
              </a:defRPr>
            </a:lvl4pPr>
            <a:lvl5pPr marL="2286000" lvl="4" indent="-381000" algn="l">
              <a:lnSpc>
                <a:spcPct val="90000"/>
              </a:lnSpc>
              <a:spcBef>
                <a:spcPts val="375"/>
              </a:spcBef>
              <a:spcAft>
                <a:spcPts val="0"/>
              </a:spcAft>
              <a:buClr>
                <a:schemeClr val="accent1"/>
              </a:buClr>
              <a:buSzPts val="2400"/>
              <a:buChar char="•"/>
              <a:defRPr sz="2400" b="1" i="0">
                <a:solidFill>
                  <a:schemeClr val="accent1"/>
                </a:solidFill>
                <a:latin typeface="Open Sans ExtraBold"/>
                <a:ea typeface="Open Sans ExtraBold"/>
                <a:cs typeface="Open Sans ExtraBold"/>
                <a:sym typeface="Open Sans ExtraBold"/>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480" name="Google Shape;480;p50"/>
          <p:cNvSpPr txBox="1">
            <a:spLocks noGrp="1"/>
          </p:cNvSpPr>
          <p:nvPr>
            <p:ph type="body" idx="7"/>
          </p:nvPr>
        </p:nvSpPr>
        <p:spPr>
          <a:xfrm>
            <a:off x="3212592" y="3547930"/>
            <a:ext cx="2191060" cy="301826"/>
          </a:xfrm>
          <a:prstGeom prst="rect">
            <a:avLst/>
          </a:prstGeom>
          <a:noFill/>
          <a:ln>
            <a:noFill/>
          </a:ln>
        </p:spPr>
        <p:txBody>
          <a:bodyPr spcFirstLastPara="1" wrap="square" lIns="91425" tIns="45700" rIns="0" bIns="45700" anchor="ctr" anchorCtr="0">
            <a:normAutofit/>
          </a:bodyPr>
          <a:lstStyle>
            <a:lvl1pPr marL="457200" lvl="0" indent="-228600" algn="r">
              <a:lnSpc>
                <a:spcPct val="90000"/>
              </a:lnSpc>
              <a:spcBef>
                <a:spcPts val="750"/>
              </a:spcBef>
              <a:spcAft>
                <a:spcPts val="0"/>
              </a:spcAft>
              <a:buClr>
                <a:schemeClr val="lt1"/>
              </a:buClr>
              <a:buSzPts val="1100"/>
              <a:buNone/>
              <a:defRPr sz="1100" b="0" i="0">
                <a:solidFill>
                  <a:schemeClr val="lt1"/>
                </a:solidFill>
                <a:latin typeface="Open Sans"/>
                <a:ea typeface="Open Sans"/>
                <a:cs typeface="Open Sans"/>
                <a:sym typeface="Open Sans"/>
              </a:defRPr>
            </a:lvl1pPr>
            <a:lvl2pPr marL="914400" lvl="1" indent="-330200" algn="l">
              <a:lnSpc>
                <a:spcPct val="90000"/>
              </a:lnSpc>
              <a:spcBef>
                <a:spcPts val="375"/>
              </a:spcBef>
              <a:spcAft>
                <a:spcPts val="0"/>
              </a:spcAft>
              <a:buClr>
                <a:schemeClr val="lt1"/>
              </a:buClr>
              <a:buSzPts val="1600"/>
              <a:buChar char="•"/>
              <a:defRPr sz="1600" b="1" i="0">
                <a:solidFill>
                  <a:schemeClr val="lt1"/>
                </a:solidFill>
                <a:latin typeface="Open Sans ExtraBold"/>
                <a:ea typeface="Open Sans ExtraBold"/>
                <a:cs typeface="Open Sans ExtraBold"/>
                <a:sym typeface="Open Sans ExtraBold"/>
              </a:defRPr>
            </a:lvl2pPr>
            <a:lvl3pPr marL="1371600" lvl="2" indent="-330200" algn="l">
              <a:lnSpc>
                <a:spcPct val="90000"/>
              </a:lnSpc>
              <a:spcBef>
                <a:spcPts val="375"/>
              </a:spcBef>
              <a:spcAft>
                <a:spcPts val="0"/>
              </a:spcAft>
              <a:buClr>
                <a:schemeClr val="lt1"/>
              </a:buClr>
              <a:buSzPts val="1600"/>
              <a:buChar char="•"/>
              <a:defRPr sz="1600" b="1" i="0">
                <a:solidFill>
                  <a:schemeClr val="lt1"/>
                </a:solidFill>
                <a:latin typeface="Open Sans ExtraBold"/>
                <a:ea typeface="Open Sans ExtraBold"/>
                <a:cs typeface="Open Sans ExtraBold"/>
                <a:sym typeface="Open Sans ExtraBold"/>
              </a:defRPr>
            </a:lvl3pPr>
            <a:lvl4pPr marL="1828800" lvl="3" indent="-330200" algn="l">
              <a:lnSpc>
                <a:spcPct val="90000"/>
              </a:lnSpc>
              <a:spcBef>
                <a:spcPts val="375"/>
              </a:spcBef>
              <a:spcAft>
                <a:spcPts val="0"/>
              </a:spcAft>
              <a:buClr>
                <a:schemeClr val="lt1"/>
              </a:buClr>
              <a:buSzPts val="1600"/>
              <a:buChar char="•"/>
              <a:defRPr sz="1600" b="1" i="0">
                <a:solidFill>
                  <a:schemeClr val="lt1"/>
                </a:solidFill>
                <a:latin typeface="Open Sans ExtraBold"/>
                <a:ea typeface="Open Sans ExtraBold"/>
                <a:cs typeface="Open Sans ExtraBold"/>
                <a:sym typeface="Open Sans ExtraBold"/>
              </a:defRPr>
            </a:lvl4pPr>
            <a:lvl5pPr marL="2286000" lvl="4" indent="-330200" algn="l">
              <a:lnSpc>
                <a:spcPct val="90000"/>
              </a:lnSpc>
              <a:spcBef>
                <a:spcPts val="375"/>
              </a:spcBef>
              <a:spcAft>
                <a:spcPts val="0"/>
              </a:spcAft>
              <a:buClr>
                <a:schemeClr val="lt1"/>
              </a:buClr>
              <a:buSzPts val="1600"/>
              <a:buChar char="•"/>
              <a:defRPr sz="1600" b="1" i="0">
                <a:solidFill>
                  <a:schemeClr val="lt1"/>
                </a:solidFill>
                <a:latin typeface="Open Sans ExtraBold"/>
                <a:ea typeface="Open Sans ExtraBold"/>
                <a:cs typeface="Open Sans ExtraBold"/>
                <a:sym typeface="Open Sans ExtraBold"/>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481" name="Google Shape;481;p50"/>
          <p:cNvSpPr txBox="1">
            <a:spLocks noGrp="1"/>
          </p:cNvSpPr>
          <p:nvPr>
            <p:ph type="body" idx="8"/>
          </p:nvPr>
        </p:nvSpPr>
        <p:spPr>
          <a:xfrm>
            <a:off x="6160812" y="3264424"/>
            <a:ext cx="2185784" cy="229335"/>
          </a:xfrm>
          <a:prstGeom prst="rect">
            <a:avLst/>
          </a:prstGeom>
          <a:noFill/>
          <a:ln>
            <a:noFill/>
          </a:ln>
        </p:spPr>
        <p:txBody>
          <a:bodyPr spcFirstLastPara="1" wrap="square" lIns="91425" tIns="45700" rIns="0" bIns="45700" anchor="b" anchorCtr="0">
            <a:noAutofit/>
          </a:bodyPr>
          <a:lstStyle>
            <a:lvl1pPr marL="457200" lvl="0" indent="-228600" algn="r">
              <a:lnSpc>
                <a:spcPct val="90000"/>
              </a:lnSpc>
              <a:spcBef>
                <a:spcPts val="750"/>
              </a:spcBef>
              <a:spcAft>
                <a:spcPts val="0"/>
              </a:spcAft>
              <a:buClr>
                <a:schemeClr val="lt1"/>
              </a:buClr>
              <a:buSzPts val="1100"/>
              <a:buNone/>
              <a:defRPr sz="1100" b="1" i="0">
                <a:solidFill>
                  <a:schemeClr val="lt1"/>
                </a:solidFill>
                <a:latin typeface="Open Sans ExtraBold"/>
                <a:ea typeface="Open Sans ExtraBold"/>
                <a:cs typeface="Open Sans ExtraBold"/>
                <a:sym typeface="Open Sans ExtraBold"/>
              </a:defRPr>
            </a:lvl1pPr>
            <a:lvl2pPr marL="914400" lvl="1" indent="-381000" algn="l">
              <a:lnSpc>
                <a:spcPct val="90000"/>
              </a:lnSpc>
              <a:spcBef>
                <a:spcPts val="375"/>
              </a:spcBef>
              <a:spcAft>
                <a:spcPts val="0"/>
              </a:spcAft>
              <a:buClr>
                <a:schemeClr val="accent1"/>
              </a:buClr>
              <a:buSzPts val="2400"/>
              <a:buChar char="•"/>
              <a:defRPr sz="2400" b="1" i="0">
                <a:solidFill>
                  <a:schemeClr val="accent1"/>
                </a:solidFill>
                <a:latin typeface="Open Sans ExtraBold"/>
                <a:ea typeface="Open Sans ExtraBold"/>
                <a:cs typeface="Open Sans ExtraBold"/>
                <a:sym typeface="Open Sans ExtraBold"/>
              </a:defRPr>
            </a:lvl2pPr>
            <a:lvl3pPr marL="1371600" lvl="2" indent="-381000" algn="l">
              <a:lnSpc>
                <a:spcPct val="90000"/>
              </a:lnSpc>
              <a:spcBef>
                <a:spcPts val="375"/>
              </a:spcBef>
              <a:spcAft>
                <a:spcPts val="0"/>
              </a:spcAft>
              <a:buClr>
                <a:schemeClr val="accent1"/>
              </a:buClr>
              <a:buSzPts val="2400"/>
              <a:buChar char="•"/>
              <a:defRPr sz="2400" b="1" i="0">
                <a:solidFill>
                  <a:schemeClr val="accent1"/>
                </a:solidFill>
                <a:latin typeface="Open Sans ExtraBold"/>
                <a:ea typeface="Open Sans ExtraBold"/>
                <a:cs typeface="Open Sans ExtraBold"/>
                <a:sym typeface="Open Sans ExtraBold"/>
              </a:defRPr>
            </a:lvl3pPr>
            <a:lvl4pPr marL="1828800" lvl="3" indent="-381000" algn="l">
              <a:lnSpc>
                <a:spcPct val="90000"/>
              </a:lnSpc>
              <a:spcBef>
                <a:spcPts val="375"/>
              </a:spcBef>
              <a:spcAft>
                <a:spcPts val="0"/>
              </a:spcAft>
              <a:buClr>
                <a:schemeClr val="accent1"/>
              </a:buClr>
              <a:buSzPts val="2400"/>
              <a:buChar char="•"/>
              <a:defRPr sz="2400" b="1" i="0">
                <a:solidFill>
                  <a:schemeClr val="accent1"/>
                </a:solidFill>
                <a:latin typeface="Open Sans ExtraBold"/>
                <a:ea typeface="Open Sans ExtraBold"/>
                <a:cs typeface="Open Sans ExtraBold"/>
                <a:sym typeface="Open Sans ExtraBold"/>
              </a:defRPr>
            </a:lvl4pPr>
            <a:lvl5pPr marL="2286000" lvl="4" indent="-381000" algn="l">
              <a:lnSpc>
                <a:spcPct val="90000"/>
              </a:lnSpc>
              <a:spcBef>
                <a:spcPts val="375"/>
              </a:spcBef>
              <a:spcAft>
                <a:spcPts val="0"/>
              </a:spcAft>
              <a:buClr>
                <a:schemeClr val="accent1"/>
              </a:buClr>
              <a:buSzPts val="2400"/>
              <a:buChar char="•"/>
              <a:defRPr sz="2400" b="1" i="0">
                <a:solidFill>
                  <a:schemeClr val="accent1"/>
                </a:solidFill>
                <a:latin typeface="Open Sans ExtraBold"/>
                <a:ea typeface="Open Sans ExtraBold"/>
                <a:cs typeface="Open Sans ExtraBold"/>
                <a:sym typeface="Open Sans ExtraBold"/>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482" name="Google Shape;482;p50"/>
          <p:cNvSpPr txBox="1">
            <a:spLocks noGrp="1"/>
          </p:cNvSpPr>
          <p:nvPr>
            <p:ph type="body" idx="9"/>
          </p:nvPr>
        </p:nvSpPr>
        <p:spPr>
          <a:xfrm>
            <a:off x="6156960" y="3547930"/>
            <a:ext cx="2191060" cy="301826"/>
          </a:xfrm>
          <a:prstGeom prst="rect">
            <a:avLst/>
          </a:prstGeom>
          <a:noFill/>
          <a:ln>
            <a:noFill/>
          </a:ln>
        </p:spPr>
        <p:txBody>
          <a:bodyPr spcFirstLastPara="1" wrap="square" lIns="91425" tIns="45700" rIns="0" bIns="45700" anchor="ctr" anchorCtr="0">
            <a:normAutofit/>
          </a:bodyPr>
          <a:lstStyle>
            <a:lvl1pPr marL="457200" lvl="0" indent="-228600" algn="r">
              <a:lnSpc>
                <a:spcPct val="90000"/>
              </a:lnSpc>
              <a:spcBef>
                <a:spcPts val="750"/>
              </a:spcBef>
              <a:spcAft>
                <a:spcPts val="0"/>
              </a:spcAft>
              <a:buClr>
                <a:schemeClr val="lt1"/>
              </a:buClr>
              <a:buSzPts val="1100"/>
              <a:buNone/>
              <a:defRPr sz="1100" b="0" i="0">
                <a:solidFill>
                  <a:schemeClr val="lt1"/>
                </a:solidFill>
                <a:latin typeface="Open Sans"/>
                <a:ea typeface="Open Sans"/>
                <a:cs typeface="Open Sans"/>
                <a:sym typeface="Open Sans"/>
              </a:defRPr>
            </a:lvl1pPr>
            <a:lvl2pPr marL="914400" lvl="1" indent="-330200" algn="l">
              <a:lnSpc>
                <a:spcPct val="90000"/>
              </a:lnSpc>
              <a:spcBef>
                <a:spcPts val="375"/>
              </a:spcBef>
              <a:spcAft>
                <a:spcPts val="0"/>
              </a:spcAft>
              <a:buClr>
                <a:schemeClr val="lt1"/>
              </a:buClr>
              <a:buSzPts val="1600"/>
              <a:buChar char="•"/>
              <a:defRPr sz="1600" b="1" i="0">
                <a:solidFill>
                  <a:schemeClr val="lt1"/>
                </a:solidFill>
                <a:latin typeface="Open Sans ExtraBold"/>
                <a:ea typeface="Open Sans ExtraBold"/>
                <a:cs typeface="Open Sans ExtraBold"/>
                <a:sym typeface="Open Sans ExtraBold"/>
              </a:defRPr>
            </a:lvl2pPr>
            <a:lvl3pPr marL="1371600" lvl="2" indent="-330200" algn="l">
              <a:lnSpc>
                <a:spcPct val="90000"/>
              </a:lnSpc>
              <a:spcBef>
                <a:spcPts val="375"/>
              </a:spcBef>
              <a:spcAft>
                <a:spcPts val="0"/>
              </a:spcAft>
              <a:buClr>
                <a:schemeClr val="lt1"/>
              </a:buClr>
              <a:buSzPts val="1600"/>
              <a:buChar char="•"/>
              <a:defRPr sz="1600" b="1" i="0">
                <a:solidFill>
                  <a:schemeClr val="lt1"/>
                </a:solidFill>
                <a:latin typeface="Open Sans ExtraBold"/>
                <a:ea typeface="Open Sans ExtraBold"/>
                <a:cs typeface="Open Sans ExtraBold"/>
                <a:sym typeface="Open Sans ExtraBold"/>
              </a:defRPr>
            </a:lvl3pPr>
            <a:lvl4pPr marL="1828800" lvl="3" indent="-330200" algn="l">
              <a:lnSpc>
                <a:spcPct val="90000"/>
              </a:lnSpc>
              <a:spcBef>
                <a:spcPts val="375"/>
              </a:spcBef>
              <a:spcAft>
                <a:spcPts val="0"/>
              </a:spcAft>
              <a:buClr>
                <a:schemeClr val="lt1"/>
              </a:buClr>
              <a:buSzPts val="1600"/>
              <a:buChar char="•"/>
              <a:defRPr sz="1600" b="1" i="0">
                <a:solidFill>
                  <a:schemeClr val="lt1"/>
                </a:solidFill>
                <a:latin typeface="Open Sans ExtraBold"/>
                <a:ea typeface="Open Sans ExtraBold"/>
                <a:cs typeface="Open Sans ExtraBold"/>
                <a:sym typeface="Open Sans ExtraBold"/>
              </a:defRPr>
            </a:lvl4pPr>
            <a:lvl5pPr marL="2286000" lvl="4" indent="-330200" algn="l">
              <a:lnSpc>
                <a:spcPct val="90000"/>
              </a:lnSpc>
              <a:spcBef>
                <a:spcPts val="375"/>
              </a:spcBef>
              <a:spcAft>
                <a:spcPts val="0"/>
              </a:spcAft>
              <a:buClr>
                <a:schemeClr val="lt1"/>
              </a:buClr>
              <a:buSzPts val="1600"/>
              <a:buChar char="•"/>
              <a:defRPr sz="1600" b="1" i="0">
                <a:solidFill>
                  <a:schemeClr val="lt1"/>
                </a:solidFill>
                <a:latin typeface="Open Sans ExtraBold"/>
                <a:ea typeface="Open Sans ExtraBold"/>
                <a:cs typeface="Open Sans ExtraBold"/>
                <a:sym typeface="Open Sans ExtraBold"/>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pic>
        <p:nvPicPr>
          <p:cNvPr id="483" name="Google Shape;483;p50" descr="A blue and orange sign with white text&#10;&#10;AI-generated content may be incorrect."/>
          <p:cNvPicPr preferRelativeResize="0"/>
          <p:nvPr/>
        </p:nvPicPr>
        <p:blipFill rotWithShape="1">
          <a:blip r:embed="rId3">
            <a:alphaModFix/>
          </a:blip>
          <a:srcRect/>
          <a:stretch/>
        </p:blipFill>
        <p:spPr>
          <a:xfrm>
            <a:off x="229345" y="4441040"/>
            <a:ext cx="1714254" cy="476537"/>
          </a:xfrm>
          <a:prstGeom prst="rect">
            <a:avLst/>
          </a:prstGeom>
          <a:noFill/>
          <a:ln>
            <a:noFill/>
          </a:ln>
        </p:spPr>
      </p:pic>
      <p:pic>
        <p:nvPicPr>
          <p:cNvPr id="484" name="Google Shape;484;p50" descr="A white number on a black background&#10;&#10;AI-generated content may be incorrect."/>
          <p:cNvPicPr preferRelativeResize="0"/>
          <p:nvPr/>
        </p:nvPicPr>
        <p:blipFill rotWithShape="1">
          <a:blip r:embed="rId4">
            <a:alphaModFix/>
          </a:blip>
          <a:srcRect/>
          <a:stretch/>
        </p:blipFill>
        <p:spPr>
          <a:xfrm>
            <a:off x="2039037" y="4690983"/>
            <a:ext cx="2945704" cy="230832"/>
          </a:xfrm>
          <a:prstGeom prst="rect">
            <a:avLst/>
          </a:prstGeom>
          <a:noFill/>
          <a:ln>
            <a:noFill/>
          </a:ln>
        </p:spPr>
      </p:pic>
      <p:grpSp>
        <p:nvGrpSpPr>
          <p:cNvPr id="485" name="Google Shape;485;p50"/>
          <p:cNvGrpSpPr/>
          <p:nvPr/>
        </p:nvGrpSpPr>
        <p:grpSpPr>
          <a:xfrm>
            <a:off x="5222240" y="4660317"/>
            <a:ext cx="3624877" cy="375119"/>
            <a:chOff x="5222240" y="4660317"/>
            <a:chExt cx="3624877" cy="375119"/>
          </a:xfrm>
        </p:grpSpPr>
        <p:sp>
          <p:nvSpPr>
            <p:cNvPr id="486" name="Google Shape;486;p50"/>
            <p:cNvSpPr txBox="1"/>
            <p:nvPr/>
          </p:nvSpPr>
          <p:spPr>
            <a:xfrm>
              <a:off x="7373073" y="4958492"/>
              <a:ext cx="1463324" cy="76944"/>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chemeClr val="lt1"/>
                </a:buClr>
                <a:buSzPts val="500"/>
                <a:buFont typeface="Open Sans SemiBold"/>
                <a:buNone/>
              </a:pPr>
              <a:r>
                <a:rPr lang="en-US" sz="500" b="0" i="0" u="none" strike="noStrike" cap="none">
                  <a:solidFill>
                    <a:schemeClr val="lt1"/>
                  </a:solidFill>
                  <a:latin typeface="Open Sans SemiBold"/>
                  <a:ea typeface="Open Sans SemiBold"/>
                  <a:cs typeface="Open Sans SemiBold"/>
                  <a:sym typeface="Open Sans SemiBold"/>
                </a:rPr>
                <a:t>© 2025. StriveTogether, Inc. All rights reserved.</a:t>
              </a:r>
              <a:endParaRPr sz="1400" b="0" i="0" u="none" strike="noStrike" cap="none">
                <a:solidFill>
                  <a:srgbClr val="000000"/>
                </a:solidFill>
                <a:latin typeface="Arial"/>
                <a:ea typeface="Arial"/>
                <a:cs typeface="Arial"/>
                <a:sym typeface="Arial"/>
              </a:endParaRPr>
            </a:p>
          </p:txBody>
        </p:sp>
        <p:sp>
          <p:nvSpPr>
            <p:cNvPr id="487" name="Google Shape;487;p50"/>
            <p:cNvSpPr/>
            <p:nvPr/>
          </p:nvSpPr>
          <p:spPr>
            <a:xfrm>
              <a:off x="5222240" y="4660317"/>
              <a:ext cx="3624877" cy="256032"/>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chemeClr val="lt1"/>
                </a:buClr>
                <a:buSzPts val="900"/>
                <a:buFont typeface="Open Sans SemiBold"/>
                <a:buNone/>
              </a:pPr>
              <a:r>
                <a:rPr lang="en-US" sz="900" b="1" i="0" u="none" strike="noStrike" cap="none">
                  <a:solidFill>
                    <a:schemeClr val="lt1"/>
                  </a:solidFill>
                  <a:latin typeface="Open Sans SemiBold"/>
                  <a:ea typeface="Open Sans SemiBold"/>
                  <a:cs typeface="Open Sans SemiBold"/>
                  <a:sym typeface="Open Sans SemiBold"/>
                </a:rPr>
                <a:t>2025 Cradle to Career Network Convening |</a:t>
              </a:r>
              <a:r>
                <a:rPr lang="en-US" sz="900" b="0" i="0" u="none" strike="noStrike" cap="none">
                  <a:solidFill>
                    <a:schemeClr val="lt1"/>
                  </a:solidFill>
                  <a:latin typeface="Open Sans SemiBold"/>
                  <a:ea typeface="Open Sans SemiBold"/>
                  <a:cs typeface="Open Sans SemiBold"/>
                  <a:sym typeface="Open Sans SemiBold"/>
                </a:rPr>
                <a:t> </a:t>
              </a:r>
              <a:fld id="{00000000-1234-1234-1234-123412341234}" type="slidenum">
                <a:rPr lang="en-US" sz="900" b="1" i="0" u="none" strike="noStrike" cap="none">
                  <a:solidFill>
                    <a:schemeClr val="lt1"/>
                  </a:solidFill>
                  <a:latin typeface="Open Sans SemiBold"/>
                  <a:ea typeface="Open Sans SemiBold"/>
                  <a:cs typeface="Open Sans SemiBold"/>
                  <a:sym typeface="Open Sans SemiBold"/>
                </a:rPr>
                <a:t>‹#›</a:t>
              </a:fld>
              <a:endParaRPr sz="900" b="1" i="0" u="none" strike="noStrike" cap="none">
                <a:solidFill>
                  <a:schemeClr val="lt1"/>
                </a:solidFill>
                <a:latin typeface="Open Sans SemiBold"/>
                <a:ea typeface="Open Sans SemiBold"/>
                <a:cs typeface="Open Sans SemiBold"/>
                <a:sym typeface="Open Sans SemiBold"/>
              </a:endParaRPr>
            </a:p>
          </p:txBody>
        </p:sp>
        <p:pic>
          <p:nvPicPr>
            <p:cNvPr id="488" name="Google Shape;488;p50" descr="A black and orange logo&#10;&#10;AI-generated content may be incorrect."/>
            <p:cNvPicPr preferRelativeResize="0"/>
            <p:nvPr/>
          </p:nvPicPr>
          <p:blipFill rotWithShape="1">
            <a:blip r:embed="rId5">
              <a:alphaModFix/>
            </a:blip>
            <a:srcRect/>
            <a:stretch/>
          </p:blipFill>
          <p:spPr>
            <a:xfrm>
              <a:off x="5309488" y="4737228"/>
              <a:ext cx="827415" cy="111898"/>
            </a:xfrm>
            <a:prstGeom prst="rect">
              <a:avLst/>
            </a:prstGeom>
            <a:noFill/>
            <a:ln>
              <a:noFill/>
            </a:ln>
          </p:spPr>
        </p:pic>
      </p:gr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matchingName="1_Four Speakers_White">
  <p:cSld name="1_Four Speakers_White">
    <p:bg>
      <p:bgPr>
        <a:solidFill>
          <a:schemeClr val="lt1"/>
        </a:solidFill>
        <a:effectLst/>
      </p:bgPr>
    </p:bg>
    <p:spTree>
      <p:nvGrpSpPr>
        <p:cNvPr id="1" name="Shape 489"/>
        <p:cNvGrpSpPr/>
        <p:nvPr/>
      </p:nvGrpSpPr>
      <p:grpSpPr>
        <a:xfrm>
          <a:off x="0" y="0"/>
          <a:ext cx="0" cy="0"/>
          <a:chOff x="0" y="0"/>
          <a:chExt cx="0" cy="0"/>
        </a:xfrm>
      </p:grpSpPr>
      <p:pic>
        <p:nvPicPr>
          <p:cNvPr id="490" name="Google Shape;490;p51" descr="A city skyline with trees and a river&#10;&#10;AI-generated content may be incorrect."/>
          <p:cNvPicPr preferRelativeResize="0"/>
          <p:nvPr/>
        </p:nvPicPr>
        <p:blipFill rotWithShape="1">
          <a:blip r:embed="rId2">
            <a:alphaModFix/>
          </a:blip>
          <a:srcRect/>
          <a:stretch/>
        </p:blipFill>
        <p:spPr>
          <a:xfrm>
            <a:off x="0" y="0"/>
            <a:ext cx="9141965" cy="5143500"/>
          </a:xfrm>
          <a:prstGeom prst="rect">
            <a:avLst/>
          </a:prstGeom>
          <a:noFill/>
          <a:ln>
            <a:noFill/>
          </a:ln>
        </p:spPr>
      </p:pic>
      <p:sp>
        <p:nvSpPr>
          <p:cNvPr id="491" name="Google Shape;491;p51"/>
          <p:cNvSpPr/>
          <p:nvPr/>
        </p:nvSpPr>
        <p:spPr>
          <a:xfrm>
            <a:off x="869679" y="972520"/>
            <a:ext cx="1652363" cy="1836083"/>
          </a:xfrm>
          <a:custGeom>
            <a:avLst/>
            <a:gdLst/>
            <a:ahLst/>
            <a:cxnLst/>
            <a:rect l="l" t="t" r="r" b="b"/>
            <a:pathLst>
              <a:path w="444048" h="445761" extrusionOk="0">
                <a:moveTo>
                  <a:pt x="0" y="0"/>
                </a:moveTo>
                <a:lnTo>
                  <a:pt x="444049" y="0"/>
                </a:lnTo>
                <a:lnTo>
                  <a:pt x="444049" y="445762"/>
                </a:lnTo>
                <a:lnTo>
                  <a:pt x="0" y="445762"/>
                </a:lnTo>
                <a:close/>
              </a:path>
            </a:pathLst>
          </a:custGeom>
          <a:solidFill>
            <a:schemeClr val="l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Open Sans"/>
              <a:ea typeface="Open Sans"/>
              <a:cs typeface="Open Sans"/>
              <a:sym typeface="Open Sans"/>
            </a:endParaRPr>
          </a:p>
        </p:txBody>
      </p:sp>
      <p:sp>
        <p:nvSpPr>
          <p:cNvPr id="492" name="Google Shape;492;p51"/>
          <p:cNvSpPr/>
          <p:nvPr/>
        </p:nvSpPr>
        <p:spPr>
          <a:xfrm>
            <a:off x="1" y="2395656"/>
            <a:ext cx="2525321" cy="824884"/>
          </a:xfrm>
          <a:prstGeom prst="homePlate">
            <a:avLst>
              <a:gd name="adj" fmla="val 50000"/>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Open Sans"/>
              <a:ea typeface="Open Sans"/>
              <a:cs typeface="Open Sans"/>
              <a:sym typeface="Open Sans"/>
            </a:endParaRPr>
          </a:p>
        </p:txBody>
      </p:sp>
      <p:sp>
        <p:nvSpPr>
          <p:cNvPr id="493" name="Google Shape;493;p51"/>
          <p:cNvSpPr>
            <a:spLocks noGrp="1"/>
          </p:cNvSpPr>
          <p:nvPr>
            <p:ph type="pic" idx="2"/>
          </p:nvPr>
        </p:nvSpPr>
        <p:spPr>
          <a:xfrm>
            <a:off x="921759" y="1024810"/>
            <a:ext cx="1548202" cy="1547352"/>
          </a:xfrm>
          <a:prstGeom prst="rect">
            <a:avLst/>
          </a:prstGeom>
          <a:solidFill>
            <a:schemeClr val="lt1"/>
          </a:solidFill>
          <a:ln>
            <a:noFill/>
          </a:ln>
        </p:spPr>
      </p:sp>
      <p:sp>
        <p:nvSpPr>
          <p:cNvPr id="494" name="Google Shape;494;p51"/>
          <p:cNvSpPr/>
          <p:nvPr/>
        </p:nvSpPr>
        <p:spPr>
          <a:xfrm>
            <a:off x="2840908" y="1795619"/>
            <a:ext cx="1652363" cy="1836083"/>
          </a:xfrm>
          <a:custGeom>
            <a:avLst/>
            <a:gdLst/>
            <a:ahLst/>
            <a:cxnLst/>
            <a:rect l="l" t="t" r="r" b="b"/>
            <a:pathLst>
              <a:path w="444048" h="445761" extrusionOk="0">
                <a:moveTo>
                  <a:pt x="0" y="0"/>
                </a:moveTo>
                <a:lnTo>
                  <a:pt x="444049" y="0"/>
                </a:lnTo>
                <a:lnTo>
                  <a:pt x="444049" y="445762"/>
                </a:lnTo>
                <a:lnTo>
                  <a:pt x="0" y="445762"/>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Open Sans"/>
              <a:ea typeface="Open Sans"/>
              <a:cs typeface="Open Sans"/>
              <a:sym typeface="Open Sans"/>
            </a:endParaRPr>
          </a:p>
        </p:txBody>
      </p:sp>
      <p:sp>
        <p:nvSpPr>
          <p:cNvPr id="495" name="Google Shape;495;p51"/>
          <p:cNvSpPr/>
          <p:nvPr/>
        </p:nvSpPr>
        <p:spPr>
          <a:xfrm>
            <a:off x="2101858" y="3218755"/>
            <a:ext cx="2394693" cy="824884"/>
          </a:xfrm>
          <a:prstGeom prst="homePlate">
            <a:avLst>
              <a:gd name="adj" fmla="val 50000"/>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Open Sans"/>
              <a:ea typeface="Open Sans"/>
              <a:cs typeface="Open Sans"/>
              <a:sym typeface="Open Sans"/>
            </a:endParaRPr>
          </a:p>
        </p:txBody>
      </p:sp>
      <p:sp>
        <p:nvSpPr>
          <p:cNvPr id="496" name="Google Shape;496;p51"/>
          <p:cNvSpPr>
            <a:spLocks noGrp="1"/>
          </p:cNvSpPr>
          <p:nvPr>
            <p:ph type="pic" idx="3"/>
          </p:nvPr>
        </p:nvSpPr>
        <p:spPr>
          <a:xfrm>
            <a:off x="2892988" y="1847909"/>
            <a:ext cx="1548202" cy="1547352"/>
          </a:xfrm>
          <a:prstGeom prst="rect">
            <a:avLst/>
          </a:prstGeom>
          <a:solidFill>
            <a:schemeClr val="lt1"/>
          </a:solidFill>
          <a:ln>
            <a:noFill/>
          </a:ln>
        </p:spPr>
      </p:sp>
      <p:sp>
        <p:nvSpPr>
          <p:cNvPr id="497" name="Google Shape;497;p51"/>
          <p:cNvSpPr/>
          <p:nvPr/>
        </p:nvSpPr>
        <p:spPr>
          <a:xfrm>
            <a:off x="5232320" y="998098"/>
            <a:ext cx="1652363" cy="1836083"/>
          </a:xfrm>
          <a:custGeom>
            <a:avLst/>
            <a:gdLst/>
            <a:ahLst/>
            <a:cxnLst/>
            <a:rect l="l" t="t" r="r" b="b"/>
            <a:pathLst>
              <a:path w="444048" h="445761" extrusionOk="0">
                <a:moveTo>
                  <a:pt x="0" y="0"/>
                </a:moveTo>
                <a:lnTo>
                  <a:pt x="444049" y="0"/>
                </a:lnTo>
                <a:lnTo>
                  <a:pt x="444049" y="445762"/>
                </a:lnTo>
                <a:lnTo>
                  <a:pt x="0" y="445762"/>
                </a:lnTo>
                <a:close/>
              </a:path>
            </a:pathLst>
          </a:custGeom>
          <a:solidFill>
            <a:schemeClr val="l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Open Sans"/>
              <a:ea typeface="Open Sans"/>
              <a:cs typeface="Open Sans"/>
              <a:sym typeface="Open Sans"/>
            </a:endParaRPr>
          </a:p>
        </p:txBody>
      </p:sp>
      <p:sp>
        <p:nvSpPr>
          <p:cNvPr id="498" name="Google Shape;498;p51"/>
          <p:cNvSpPr/>
          <p:nvPr/>
        </p:nvSpPr>
        <p:spPr>
          <a:xfrm>
            <a:off x="4493270" y="2421234"/>
            <a:ext cx="2394693" cy="824884"/>
          </a:xfrm>
          <a:prstGeom prst="homePlate">
            <a:avLst>
              <a:gd name="adj" fmla="val 50000"/>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Open Sans"/>
              <a:ea typeface="Open Sans"/>
              <a:cs typeface="Open Sans"/>
              <a:sym typeface="Open Sans"/>
            </a:endParaRPr>
          </a:p>
        </p:txBody>
      </p:sp>
      <p:sp>
        <p:nvSpPr>
          <p:cNvPr id="499" name="Google Shape;499;p51"/>
          <p:cNvSpPr>
            <a:spLocks noGrp="1"/>
          </p:cNvSpPr>
          <p:nvPr>
            <p:ph type="pic" idx="4"/>
          </p:nvPr>
        </p:nvSpPr>
        <p:spPr>
          <a:xfrm>
            <a:off x="5284400" y="1050388"/>
            <a:ext cx="1548202" cy="1547352"/>
          </a:xfrm>
          <a:prstGeom prst="rect">
            <a:avLst/>
          </a:prstGeom>
          <a:solidFill>
            <a:schemeClr val="lt1"/>
          </a:solidFill>
          <a:ln>
            <a:noFill/>
          </a:ln>
        </p:spPr>
      </p:sp>
      <p:sp>
        <p:nvSpPr>
          <p:cNvPr id="500" name="Google Shape;500;p51"/>
          <p:cNvSpPr/>
          <p:nvPr/>
        </p:nvSpPr>
        <p:spPr>
          <a:xfrm>
            <a:off x="7220403" y="1802494"/>
            <a:ext cx="1652363" cy="1836083"/>
          </a:xfrm>
          <a:custGeom>
            <a:avLst/>
            <a:gdLst/>
            <a:ahLst/>
            <a:cxnLst/>
            <a:rect l="l" t="t" r="r" b="b"/>
            <a:pathLst>
              <a:path w="444048" h="445761" extrusionOk="0">
                <a:moveTo>
                  <a:pt x="0" y="0"/>
                </a:moveTo>
                <a:lnTo>
                  <a:pt x="444049" y="0"/>
                </a:lnTo>
                <a:lnTo>
                  <a:pt x="444049" y="445762"/>
                </a:lnTo>
                <a:lnTo>
                  <a:pt x="0" y="445762"/>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Open Sans"/>
              <a:ea typeface="Open Sans"/>
              <a:cs typeface="Open Sans"/>
              <a:sym typeface="Open Sans"/>
            </a:endParaRPr>
          </a:p>
        </p:txBody>
      </p:sp>
      <p:sp>
        <p:nvSpPr>
          <p:cNvPr id="501" name="Google Shape;501;p51"/>
          <p:cNvSpPr/>
          <p:nvPr/>
        </p:nvSpPr>
        <p:spPr>
          <a:xfrm>
            <a:off x="6481353" y="3225630"/>
            <a:ext cx="2394693" cy="824884"/>
          </a:xfrm>
          <a:prstGeom prst="homePlate">
            <a:avLst>
              <a:gd name="adj" fmla="val 50000"/>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Open Sans"/>
              <a:ea typeface="Open Sans"/>
              <a:cs typeface="Open Sans"/>
              <a:sym typeface="Open Sans"/>
            </a:endParaRPr>
          </a:p>
        </p:txBody>
      </p:sp>
      <p:sp>
        <p:nvSpPr>
          <p:cNvPr id="502" name="Google Shape;502;p51"/>
          <p:cNvSpPr>
            <a:spLocks noGrp="1"/>
          </p:cNvSpPr>
          <p:nvPr>
            <p:ph type="pic" idx="5"/>
          </p:nvPr>
        </p:nvSpPr>
        <p:spPr>
          <a:xfrm>
            <a:off x="7272483" y="1854784"/>
            <a:ext cx="1548202" cy="1547352"/>
          </a:xfrm>
          <a:prstGeom prst="rect">
            <a:avLst/>
          </a:prstGeom>
          <a:solidFill>
            <a:schemeClr val="lt1"/>
          </a:solidFill>
          <a:ln>
            <a:noFill/>
          </a:ln>
        </p:spPr>
      </p:sp>
      <p:sp>
        <p:nvSpPr>
          <p:cNvPr id="503" name="Google Shape;503;p51"/>
          <p:cNvSpPr txBox="1"/>
          <p:nvPr/>
        </p:nvSpPr>
        <p:spPr>
          <a:xfrm>
            <a:off x="139060" y="148119"/>
            <a:ext cx="1306422" cy="2616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chemeClr val="lt1"/>
                </a:solidFill>
                <a:latin typeface="Open Sans ExtraBold"/>
                <a:ea typeface="Open Sans ExtraBold"/>
                <a:cs typeface="Open Sans ExtraBold"/>
                <a:sym typeface="Open Sans ExtraBold"/>
              </a:rPr>
              <a:t>#ConveneC2C</a:t>
            </a:r>
            <a:endParaRPr sz="1400" b="0" i="0" u="none" strike="noStrike" cap="none">
              <a:solidFill>
                <a:srgbClr val="000000"/>
              </a:solidFill>
              <a:latin typeface="Arial"/>
              <a:ea typeface="Arial"/>
              <a:cs typeface="Arial"/>
              <a:sym typeface="Arial"/>
            </a:endParaRPr>
          </a:p>
        </p:txBody>
      </p:sp>
      <p:sp>
        <p:nvSpPr>
          <p:cNvPr id="504" name="Google Shape;504;p51"/>
          <p:cNvSpPr txBox="1">
            <a:spLocks noGrp="1"/>
          </p:cNvSpPr>
          <p:nvPr>
            <p:ph type="body" idx="1"/>
          </p:nvPr>
        </p:nvSpPr>
        <p:spPr>
          <a:xfrm>
            <a:off x="62660" y="2615200"/>
            <a:ext cx="2030267" cy="229335"/>
          </a:xfrm>
          <a:prstGeom prst="rect">
            <a:avLst/>
          </a:prstGeom>
          <a:noFill/>
          <a:ln>
            <a:noFill/>
          </a:ln>
        </p:spPr>
        <p:txBody>
          <a:bodyPr spcFirstLastPara="1" wrap="square" lIns="91425" tIns="45700" rIns="0" bIns="45700" anchor="b" anchorCtr="0">
            <a:normAutofit/>
          </a:bodyPr>
          <a:lstStyle>
            <a:lvl1pPr marL="457200" lvl="0" indent="-228600" algn="r">
              <a:lnSpc>
                <a:spcPct val="90000"/>
              </a:lnSpc>
              <a:spcBef>
                <a:spcPts val="750"/>
              </a:spcBef>
              <a:spcAft>
                <a:spcPts val="0"/>
              </a:spcAft>
              <a:buClr>
                <a:schemeClr val="lt1"/>
              </a:buClr>
              <a:buSzPts val="1000"/>
              <a:buNone/>
              <a:defRPr sz="1000" b="1" i="0">
                <a:solidFill>
                  <a:schemeClr val="lt1"/>
                </a:solidFill>
                <a:latin typeface="Open Sans ExtraBold"/>
                <a:ea typeface="Open Sans ExtraBold"/>
                <a:cs typeface="Open Sans ExtraBold"/>
                <a:sym typeface="Open Sans ExtraBold"/>
              </a:defRPr>
            </a:lvl1pPr>
            <a:lvl2pPr marL="914400" lvl="1" indent="-381000" algn="l">
              <a:lnSpc>
                <a:spcPct val="90000"/>
              </a:lnSpc>
              <a:spcBef>
                <a:spcPts val="375"/>
              </a:spcBef>
              <a:spcAft>
                <a:spcPts val="0"/>
              </a:spcAft>
              <a:buClr>
                <a:schemeClr val="accent1"/>
              </a:buClr>
              <a:buSzPts val="2400"/>
              <a:buChar char="•"/>
              <a:defRPr sz="2400" b="1" i="0">
                <a:solidFill>
                  <a:schemeClr val="accent1"/>
                </a:solidFill>
                <a:latin typeface="Open Sans ExtraBold"/>
                <a:ea typeface="Open Sans ExtraBold"/>
                <a:cs typeface="Open Sans ExtraBold"/>
                <a:sym typeface="Open Sans ExtraBold"/>
              </a:defRPr>
            </a:lvl2pPr>
            <a:lvl3pPr marL="1371600" lvl="2" indent="-381000" algn="l">
              <a:lnSpc>
                <a:spcPct val="90000"/>
              </a:lnSpc>
              <a:spcBef>
                <a:spcPts val="375"/>
              </a:spcBef>
              <a:spcAft>
                <a:spcPts val="0"/>
              </a:spcAft>
              <a:buClr>
                <a:schemeClr val="accent1"/>
              </a:buClr>
              <a:buSzPts val="2400"/>
              <a:buChar char="•"/>
              <a:defRPr sz="2400" b="1" i="0">
                <a:solidFill>
                  <a:schemeClr val="accent1"/>
                </a:solidFill>
                <a:latin typeface="Open Sans ExtraBold"/>
                <a:ea typeface="Open Sans ExtraBold"/>
                <a:cs typeface="Open Sans ExtraBold"/>
                <a:sym typeface="Open Sans ExtraBold"/>
              </a:defRPr>
            </a:lvl3pPr>
            <a:lvl4pPr marL="1828800" lvl="3" indent="-381000" algn="l">
              <a:lnSpc>
                <a:spcPct val="90000"/>
              </a:lnSpc>
              <a:spcBef>
                <a:spcPts val="375"/>
              </a:spcBef>
              <a:spcAft>
                <a:spcPts val="0"/>
              </a:spcAft>
              <a:buClr>
                <a:schemeClr val="accent1"/>
              </a:buClr>
              <a:buSzPts val="2400"/>
              <a:buChar char="•"/>
              <a:defRPr sz="2400" b="1" i="0">
                <a:solidFill>
                  <a:schemeClr val="accent1"/>
                </a:solidFill>
                <a:latin typeface="Open Sans ExtraBold"/>
                <a:ea typeface="Open Sans ExtraBold"/>
                <a:cs typeface="Open Sans ExtraBold"/>
                <a:sym typeface="Open Sans ExtraBold"/>
              </a:defRPr>
            </a:lvl4pPr>
            <a:lvl5pPr marL="2286000" lvl="4" indent="-381000" algn="l">
              <a:lnSpc>
                <a:spcPct val="90000"/>
              </a:lnSpc>
              <a:spcBef>
                <a:spcPts val="375"/>
              </a:spcBef>
              <a:spcAft>
                <a:spcPts val="0"/>
              </a:spcAft>
              <a:buClr>
                <a:schemeClr val="accent1"/>
              </a:buClr>
              <a:buSzPts val="2400"/>
              <a:buChar char="•"/>
              <a:defRPr sz="2400" b="1" i="0">
                <a:solidFill>
                  <a:schemeClr val="accent1"/>
                </a:solidFill>
                <a:latin typeface="Open Sans ExtraBold"/>
                <a:ea typeface="Open Sans ExtraBold"/>
                <a:cs typeface="Open Sans ExtraBold"/>
                <a:sym typeface="Open Sans ExtraBold"/>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505" name="Google Shape;505;p51"/>
          <p:cNvSpPr txBox="1">
            <a:spLocks noGrp="1"/>
          </p:cNvSpPr>
          <p:nvPr>
            <p:ph type="body" idx="6"/>
          </p:nvPr>
        </p:nvSpPr>
        <p:spPr>
          <a:xfrm>
            <a:off x="58808" y="2898706"/>
            <a:ext cx="2035168" cy="301826"/>
          </a:xfrm>
          <a:prstGeom prst="rect">
            <a:avLst/>
          </a:prstGeom>
          <a:noFill/>
          <a:ln>
            <a:noFill/>
          </a:ln>
        </p:spPr>
        <p:txBody>
          <a:bodyPr spcFirstLastPara="1" wrap="square" lIns="91425" tIns="45700" rIns="0" bIns="45700" anchor="ctr" anchorCtr="0">
            <a:normAutofit/>
          </a:bodyPr>
          <a:lstStyle>
            <a:lvl1pPr marL="457200" lvl="0" indent="-228600" algn="r">
              <a:lnSpc>
                <a:spcPct val="90000"/>
              </a:lnSpc>
              <a:spcBef>
                <a:spcPts val="750"/>
              </a:spcBef>
              <a:spcAft>
                <a:spcPts val="0"/>
              </a:spcAft>
              <a:buClr>
                <a:schemeClr val="lt1"/>
              </a:buClr>
              <a:buSzPts val="1000"/>
              <a:buNone/>
              <a:defRPr sz="1000" b="0" i="0">
                <a:solidFill>
                  <a:schemeClr val="lt1"/>
                </a:solidFill>
                <a:latin typeface="Open Sans"/>
                <a:ea typeface="Open Sans"/>
                <a:cs typeface="Open Sans"/>
                <a:sym typeface="Open Sans"/>
              </a:defRPr>
            </a:lvl1pPr>
            <a:lvl2pPr marL="914400" lvl="1" indent="-330200" algn="l">
              <a:lnSpc>
                <a:spcPct val="90000"/>
              </a:lnSpc>
              <a:spcBef>
                <a:spcPts val="375"/>
              </a:spcBef>
              <a:spcAft>
                <a:spcPts val="0"/>
              </a:spcAft>
              <a:buClr>
                <a:schemeClr val="lt1"/>
              </a:buClr>
              <a:buSzPts val="1600"/>
              <a:buChar char="•"/>
              <a:defRPr sz="1600" b="1" i="0">
                <a:solidFill>
                  <a:schemeClr val="lt1"/>
                </a:solidFill>
                <a:latin typeface="Open Sans ExtraBold"/>
                <a:ea typeface="Open Sans ExtraBold"/>
                <a:cs typeface="Open Sans ExtraBold"/>
                <a:sym typeface="Open Sans ExtraBold"/>
              </a:defRPr>
            </a:lvl2pPr>
            <a:lvl3pPr marL="1371600" lvl="2" indent="-330200" algn="l">
              <a:lnSpc>
                <a:spcPct val="90000"/>
              </a:lnSpc>
              <a:spcBef>
                <a:spcPts val="375"/>
              </a:spcBef>
              <a:spcAft>
                <a:spcPts val="0"/>
              </a:spcAft>
              <a:buClr>
                <a:schemeClr val="lt1"/>
              </a:buClr>
              <a:buSzPts val="1600"/>
              <a:buChar char="•"/>
              <a:defRPr sz="1600" b="1" i="0">
                <a:solidFill>
                  <a:schemeClr val="lt1"/>
                </a:solidFill>
                <a:latin typeface="Open Sans ExtraBold"/>
                <a:ea typeface="Open Sans ExtraBold"/>
                <a:cs typeface="Open Sans ExtraBold"/>
                <a:sym typeface="Open Sans ExtraBold"/>
              </a:defRPr>
            </a:lvl3pPr>
            <a:lvl4pPr marL="1828800" lvl="3" indent="-330200" algn="l">
              <a:lnSpc>
                <a:spcPct val="90000"/>
              </a:lnSpc>
              <a:spcBef>
                <a:spcPts val="375"/>
              </a:spcBef>
              <a:spcAft>
                <a:spcPts val="0"/>
              </a:spcAft>
              <a:buClr>
                <a:schemeClr val="lt1"/>
              </a:buClr>
              <a:buSzPts val="1600"/>
              <a:buChar char="•"/>
              <a:defRPr sz="1600" b="1" i="0">
                <a:solidFill>
                  <a:schemeClr val="lt1"/>
                </a:solidFill>
                <a:latin typeface="Open Sans ExtraBold"/>
                <a:ea typeface="Open Sans ExtraBold"/>
                <a:cs typeface="Open Sans ExtraBold"/>
                <a:sym typeface="Open Sans ExtraBold"/>
              </a:defRPr>
            </a:lvl4pPr>
            <a:lvl5pPr marL="2286000" lvl="4" indent="-330200" algn="l">
              <a:lnSpc>
                <a:spcPct val="90000"/>
              </a:lnSpc>
              <a:spcBef>
                <a:spcPts val="375"/>
              </a:spcBef>
              <a:spcAft>
                <a:spcPts val="0"/>
              </a:spcAft>
              <a:buClr>
                <a:schemeClr val="lt1"/>
              </a:buClr>
              <a:buSzPts val="1600"/>
              <a:buChar char="•"/>
              <a:defRPr sz="1600" b="1" i="0">
                <a:solidFill>
                  <a:schemeClr val="lt1"/>
                </a:solidFill>
                <a:latin typeface="Open Sans ExtraBold"/>
                <a:ea typeface="Open Sans ExtraBold"/>
                <a:cs typeface="Open Sans ExtraBold"/>
                <a:sym typeface="Open Sans ExtraBold"/>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506" name="Google Shape;506;p51"/>
          <p:cNvSpPr txBox="1">
            <a:spLocks noGrp="1"/>
          </p:cNvSpPr>
          <p:nvPr>
            <p:ph type="body" idx="7"/>
          </p:nvPr>
        </p:nvSpPr>
        <p:spPr>
          <a:xfrm>
            <a:off x="2073444" y="3431244"/>
            <a:ext cx="2030267" cy="229335"/>
          </a:xfrm>
          <a:prstGeom prst="rect">
            <a:avLst/>
          </a:prstGeom>
          <a:noFill/>
          <a:ln>
            <a:noFill/>
          </a:ln>
        </p:spPr>
        <p:txBody>
          <a:bodyPr spcFirstLastPara="1" wrap="square" lIns="91425" tIns="45700" rIns="0" bIns="45700" anchor="b" anchorCtr="0">
            <a:normAutofit/>
          </a:bodyPr>
          <a:lstStyle>
            <a:lvl1pPr marL="457200" lvl="0" indent="-228600" algn="r">
              <a:lnSpc>
                <a:spcPct val="90000"/>
              </a:lnSpc>
              <a:spcBef>
                <a:spcPts val="750"/>
              </a:spcBef>
              <a:spcAft>
                <a:spcPts val="0"/>
              </a:spcAft>
              <a:buClr>
                <a:schemeClr val="lt1"/>
              </a:buClr>
              <a:buSzPts val="1000"/>
              <a:buNone/>
              <a:defRPr sz="1000" b="1" i="0">
                <a:solidFill>
                  <a:schemeClr val="lt1"/>
                </a:solidFill>
                <a:latin typeface="Open Sans ExtraBold"/>
                <a:ea typeface="Open Sans ExtraBold"/>
                <a:cs typeface="Open Sans ExtraBold"/>
                <a:sym typeface="Open Sans ExtraBold"/>
              </a:defRPr>
            </a:lvl1pPr>
            <a:lvl2pPr marL="914400" lvl="1" indent="-381000" algn="l">
              <a:lnSpc>
                <a:spcPct val="90000"/>
              </a:lnSpc>
              <a:spcBef>
                <a:spcPts val="375"/>
              </a:spcBef>
              <a:spcAft>
                <a:spcPts val="0"/>
              </a:spcAft>
              <a:buClr>
                <a:schemeClr val="accent1"/>
              </a:buClr>
              <a:buSzPts val="2400"/>
              <a:buChar char="•"/>
              <a:defRPr sz="2400" b="1" i="0">
                <a:solidFill>
                  <a:schemeClr val="accent1"/>
                </a:solidFill>
                <a:latin typeface="Open Sans ExtraBold"/>
                <a:ea typeface="Open Sans ExtraBold"/>
                <a:cs typeface="Open Sans ExtraBold"/>
                <a:sym typeface="Open Sans ExtraBold"/>
              </a:defRPr>
            </a:lvl2pPr>
            <a:lvl3pPr marL="1371600" lvl="2" indent="-381000" algn="l">
              <a:lnSpc>
                <a:spcPct val="90000"/>
              </a:lnSpc>
              <a:spcBef>
                <a:spcPts val="375"/>
              </a:spcBef>
              <a:spcAft>
                <a:spcPts val="0"/>
              </a:spcAft>
              <a:buClr>
                <a:schemeClr val="accent1"/>
              </a:buClr>
              <a:buSzPts val="2400"/>
              <a:buChar char="•"/>
              <a:defRPr sz="2400" b="1" i="0">
                <a:solidFill>
                  <a:schemeClr val="accent1"/>
                </a:solidFill>
                <a:latin typeface="Open Sans ExtraBold"/>
                <a:ea typeface="Open Sans ExtraBold"/>
                <a:cs typeface="Open Sans ExtraBold"/>
                <a:sym typeface="Open Sans ExtraBold"/>
              </a:defRPr>
            </a:lvl3pPr>
            <a:lvl4pPr marL="1828800" lvl="3" indent="-381000" algn="l">
              <a:lnSpc>
                <a:spcPct val="90000"/>
              </a:lnSpc>
              <a:spcBef>
                <a:spcPts val="375"/>
              </a:spcBef>
              <a:spcAft>
                <a:spcPts val="0"/>
              </a:spcAft>
              <a:buClr>
                <a:schemeClr val="accent1"/>
              </a:buClr>
              <a:buSzPts val="2400"/>
              <a:buChar char="•"/>
              <a:defRPr sz="2400" b="1" i="0">
                <a:solidFill>
                  <a:schemeClr val="accent1"/>
                </a:solidFill>
                <a:latin typeface="Open Sans ExtraBold"/>
                <a:ea typeface="Open Sans ExtraBold"/>
                <a:cs typeface="Open Sans ExtraBold"/>
                <a:sym typeface="Open Sans ExtraBold"/>
              </a:defRPr>
            </a:lvl4pPr>
            <a:lvl5pPr marL="2286000" lvl="4" indent="-381000" algn="l">
              <a:lnSpc>
                <a:spcPct val="90000"/>
              </a:lnSpc>
              <a:spcBef>
                <a:spcPts val="375"/>
              </a:spcBef>
              <a:spcAft>
                <a:spcPts val="0"/>
              </a:spcAft>
              <a:buClr>
                <a:schemeClr val="accent1"/>
              </a:buClr>
              <a:buSzPts val="2400"/>
              <a:buChar char="•"/>
              <a:defRPr sz="2400" b="1" i="0">
                <a:solidFill>
                  <a:schemeClr val="accent1"/>
                </a:solidFill>
                <a:latin typeface="Open Sans ExtraBold"/>
                <a:ea typeface="Open Sans ExtraBold"/>
                <a:cs typeface="Open Sans ExtraBold"/>
                <a:sym typeface="Open Sans ExtraBold"/>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507" name="Google Shape;507;p51"/>
          <p:cNvSpPr txBox="1">
            <a:spLocks noGrp="1"/>
          </p:cNvSpPr>
          <p:nvPr>
            <p:ph type="body" idx="8"/>
          </p:nvPr>
        </p:nvSpPr>
        <p:spPr>
          <a:xfrm>
            <a:off x="2069592" y="3714750"/>
            <a:ext cx="2035168" cy="301826"/>
          </a:xfrm>
          <a:prstGeom prst="rect">
            <a:avLst/>
          </a:prstGeom>
          <a:noFill/>
          <a:ln>
            <a:noFill/>
          </a:ln>
        </p:spPr>
        <p:txBody>
          <a:bodyPr spcFirstLastPara="1" wrap="square" lIns="91425" tIns="45700" rIns="0" bIns="45700" anchor="ctr" anchorCtr="0">
            <a:normAutofit/>
          </a:bodyPr>
          <a:lstStyle>
            <a:lvl1pPr marL="457200" lvl="0" indent="-228600" algn="r">
              <a:lnSpc>
                <a:spcPct val="90000"/>
              </a:lnSpc>
              <a:spcBef>
                <a:spcPts val="750"/>
              </a:spcBef>
              <a:spcAft>
                <a:spcPts val="0"/>
              </a:spcAft>
              <a:buClr>
                <a:schemeClr val="lt1"/>
              </a:buClr>
              <a:buSzPts val="1000"/>
              <a:buNone/>
              <a:defRPr sz="1000" b="0" i="0">
                <a:solidFill>
                  <a:schemeClr val="lt1"/>
                </a:solidFill>
                <a:latin typeface="Open Sans"/>
                <a:ea typeface="Open Sans"/>
                <a:cs typeface="Open Sans"/>
                <a:sym typeface="Open Sans"/>
              </a:defRPr>
            </a:lvl1pPr>
            <a:lvl2pPr marL="914400" lvl="1" indent="-330200" algn="l">
              <a:lnSpc>
                <a:spcPct val="90000"/>
              </a:lnSpc>
              <a:spcBef>
                <a:spcPts val="375"/>
              </a:spcBef>
              <a:spcAft>
                <a:spcPts val="0"/>
              </a:spcAft>
              <a:buClr>
                <a:schemeClr val="lt1"/>
              </a:buClr>
              <a:buSzPts val="1600"/>
              <a:buChar char="•"/>
              <a:defRPr sz="1600" b="1" i="0">
                <a:solidFill>
                  <a:schemeClr val="lt1"/>
                </a:solidFill>
                <a:latin typeface="Open Sans ExtraBold"/>
                <a:ea typeface="Open Sans ExtraBold"/>
                <a:cs typeface="Open Sans ExtraBold"/>
                <a:sym typeface="Open Sans ExtraBold"/>
              </a:defRPr>
            </a:lvl2pPr>
            <a:lvl3pPr marL="1371600" lvl="2" indent="-330200" algn="l">
              <a:lnSpc>
                <a:spcPct val="90000"/>
              </a:lnSpc>
              <a:spcBef>
                <a:spcPts val="375"/>
              </a:spcBef>
              <a:spcAft>
                <a:spcPts val="0"/>
              </a:spcAft>
              <a:buClr>
                <a:schemeClr val="lt1"/>
              </a:buClr>
              <a:buSzPts val="1600"/>
              <a:buChar char="•"/>
              <a:defRPr sz="1600" b="1" i="0">
                <a:solidFill>
                  <a:schemeClr val="lt1"/>
                </a:solidFill>
                <a:latin typeface="Open Sans ExtraBold"/>
                <a:ea typeface="Open Sans ExtraBold"/>
                <a:cs typeface="Open Sans ExtraBold"/>
                <a:sym typeface="Open Sans ExtraBold"/>
              </a:defRPr>
            </a:lvl3pPr>
            <a:lvl4pPr marL="1828800" lvl="3" indent="-330200" algn="l">
              <a:lnSpc>
                <a:spcPct val="90000"/>
              </a:lnSpc>
              <a:spcBef>
                <a:spcPts val="375"/>
              </a:spcBef>
              <a:spcAft>
                <a:spcPts val="0"/>
              </a:spcAft>
              <a:buClr>
                <a:schemeClr val="lt1"/>
              </a:buClr>
              <a:buSzPts val="1600"/>
              <a:buChar char="•"/>
              <a:defRPr sz="1600" b="1" i="0">
                <a:solidFill>
                  <a:schemeClr val="lt1"/>
                </a:solidFill>
                <a:latin typeface="Open Sans ExtraBold"/>
                <a:ea typeface="Open Sans ExtraBold"/>
                <a:cs typeface="Open Sans ExtraBold"/>
                <a:sym typeface="Open Sans ExtraBold"/>
              </a:defRPr>
            </a:lvl4pPr>
            <a:lvl5pPr marL="2286000" lvl="4" indent="-330200" algn="l">
              <a:lnSpc>
                <a:spcPct val="90000"/>
              </a:lnSpc>
              <a:spcBef>
                <a:spcPts val="375"/>
              </a:spcBef>
              <a:spcAft>
                <a:spcPts val="0"/>
              </a:spcAft>
              <a:buClr>
                <a:schemeClr val="lt1"/>
              </a:buClr>
              <a:buSzPts val="1600"/>
              <a:buChar char="•"/>
              <a:defRPr sz="1600" b="1" i="0">
                <a:solidFill>
                  <a:schemeClr val="lt1"/>
                </a:solidFill>
                <a:latin typeface="Open Sans ExtraBold"/>
                <a:ea typeface="Open Sans ExtraBold"/>
                <a:cs typeface="Open Sans ExtraBold"/>
                <a:sym typeface="Open Sans ExtraBold"/>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508" name="Google Shape;508;p51"/>
          <p:cNvSpPr txBox="1">
            <a:spLocks noGrp="1"/>
          </p:cNvSpPr>
          <p:nvPr>
            <p:ph type="body" idx="9"/>
          </p:nvPr>
        </p:nvSpPr>
        <p:spPr>
          <a:xfrm>
            <a:off x="4423452" y="2650956"/>
            <a:ext cx="2030267" cy="229335"/>
          </a:xfrm>
          <a:prstGeom prst="rect">
            <a:avLst/>
          </a:prstGeom>
          <a:noFill/>
          <a:ln>
            <a:noFill/>
          </a:ln>
        </p:spPr>
        <p:txBody>
          <a:bodyPr spcFirstLastPara="1" wrap="square" lIns="91425" tIns="45700" rIns="0" bIns="45700" anchor="b" anchorCtr="0">
            <a:normAutofit/>
          </a:bodyPr>
          <a:lstStyle>
            <a:lvl1pPr marL="457200" lvl="0" indent="-228600" algn="r">
              <a:lnSpc>
                <a:spcPct val="90000"/>
              </a:lnSpc>
              <a:spcBef>
                <a:spcPts val="750"/>
              </a:spcBef>
              <a:spcAft>
                <a:spcPts val="0"/>
              </a:spcAft>
              <a:buClr>
                <a:schemeClr val="lt1"/>
              </a:buClr>
              <a:buSzPts val="1000"/>
              <a:buNone/>
              <a:defRPr sz="1000" b="1" i="0">
                <a:solidFill>
                  <a:schemeClr val="lt1"/>
                </a:solidFill>
                <a:latin typeface="Open Sans ExtraBold"/>
                <a:ea typeface="Open Sans ExtraBold"/>
                <a:cs typeface="Open Sans ExtraBold"/>
                <a:sym typeface="Open Sans ExtraBold"/>
              </a:defRPr>
            </a:lvl1pPr>
            <a:lvl2pPr marL="914400" lvl="1" indent="-381000" algn="l">
              <a:lnSpc>
                <a:spcPct val="90000"/>
              </a:lnSpc>
              <a:spcBef>
                <a:spcPts val="375"/>
              </a:spcBef>
              <a:spcAft>
                <a:spcPts val="0"/>
              </a:spcAft>
              <a:buClr>
                <a:schemeClr val="accent1"/>
              </a:buClr>
              <a:buSzPts val="2400"/>
              <a:buChar char="•"/>
              <a:defRPr sz="2400" b="1" i="0">
                <a:solidFill>
                  <a:schemeClr val="accent1"/>
                </a:solidFill>
                <a:latin typeface="Open Sans ExtraBold"/>
                <a:ea typeface="Open Sans ExtraBold"/>
                <a:cs typeface="Open Sans ExtraBold"/>
                <a:sym typeface="Open Sans ExtraBold"/>
              </a:defRPr>
            </a:lvl2pPr>
            <a:lvl3pPr marL="1371600" lvl="2" indent="-381000" algn="l">
              <a:lnSpc>
                <a:spcPct val="90000"/>
              </a:lnSpc>
              <a:spcBef>
                <a:spcPts val="375"/>
              </a:spcBef>
              <a:spcAft>
                <a:spcPts val="0"/>
              </a:spcAft>
              <a:buClr>
                <a:schemeClr val="accent1"/>
              </a:buClr>
              <a:buSzPts val="2400"/>
              <a:buChar char="•"/>
              <a:defRPr sz="2400" b="1" i="0">
                <a:solidFill>
                  <a:schemeClr val="accent1"/>
                </a:solidFill>
                <a:latin typeface="Open Sans ExtraBold"/>
                <a:ea typeface="Open Sans ExtraBold"/>
                <a:cs typeface="Open Sans ExtraBold"/>
                <a:sym typeface="Open Sans ExtraBold"/>
              </a:defRPr>
            </a:lvl3pPr>
            <a:lvl4pPr marL="1828800" lvl="3" indent="-381000" algn="l">
              <a:lnSpc>
                <a:spcPct val="90000"/>
              </a:lnSpc>
              <a:spcBef>
                <a:spcPts val="375"/>
              </a:spcBef>
              <a:spcAft>
                <a:spcPts val="0"/>
              </a:spcAft>
              <a:buClr>
                <a:schemeClr val="accent1"/>
              </a:buClr>
              <a:buSzPts val="2400"/>
              <a:buChar char="•"/>
              <a:defRPr sz="2400" b="1" i="0">
                <a:solidFill>
                  <a:schemeClr val="accent1"/>
                </a:solidFill>
                <a:latin typeface="Open Sans ExtraBold"/>
                <a:ea typeface="Open Sans ExtraBold"/>
                <a:cs typeface="Open Sans ExtraBold"/>
                <a:sym typeface="Open Sans ExtraBold"/>
              </a:defRPr>
            </a:lvl4pPr>
            <a:lvl5pPr marL="2286000" lvl="4" indent="-381000" algn="l">
              <a:lnSpc>
                <a:spcPct val="90000"/>
              </a:lnSpc>
              <a:spcBef>
                <a:spcPts val="375"/>
              </a:spcBef>
              <a:spcAft>
                <a:spcPts val="0"/>
              </a:spcAft>
              <a:buClr>
                <a:schemeClr val="accent1"/>
              </a:buClr>
              <a:buSzPts val="2400"/>
              <a:buChar char="•"/>
              <a:defRPr sz="2400" b="1" i="0">
                <a:solidFill>
                  <a:schemeClr val="accent1"/>
                </a:solidFill>
                <a:latin typeface="Open Sans ExtraBold"/>
                <a:ea typeface="Open Sans ExtraBold"/>
                <a:cs typeface="Open Sans ExtraBold"/>
                <a:sym typeface="Open Sans ExtraBold"/>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509" name="Google Shape;509;p51"/>
          <p:cNvSpPr txBox="1">
            <a:spLocks noGrp="1"/>
          </p:cNvSpPr>
          <p:nvPr>
            <p:ph type="body" idx="13"/>
          </p:nvPr>
        </p:nvSpPr>
        <p:spPr>
          <a:xfrm>
            <a:off x="4419600" y="2934462"/>
            <a:ext cx="2035168" cy="301826"/>
          </a:xfrm>
          <a:prstGeom prst="rect">
            <a:avLst/>
          </a:prstGeom>
          <a:noFill/>
          <a:ln>
            <a:noFill/>
          </a:ln>
        </p:spPr>
        <p:txBody>
          <a:bodyPr spcFirstLastPara="1" wrap="square" lIns="91425" tIns="45700" rIns="0" bIns="45700" anchor="ctr" anchorCtr="0">
            <a:normAutofit/>
          </a:bodyPr>
          <a:lstStyle>
            <a:lvl1pPr marL="457200" lvl="0" indent="-228600" algn="r">
              <a:lnSpc>
                <a:spcPct val="90000"/>
              </a:lnSpc>
              <a:spcBef>
                <a:spcPts val="750"/>
              </a:spcBef>
              <a:spcAft>
                <a:spcPts val="0"/>
              </a:spcAft>
              <a:buClr>
                <a:schemeClr val="lt1"/>
              </a:buClr>
              <a:buSzPts val="1000"/>
              <a:buNone/>
              <a:defRPr sz="1000" b="0" i="0">
                <a:solidFill>
                  <a:schemeClr val="lt1"/>
                </a:solidFill>
                <a:latin typeface="Open Sans"/>
                <a:ea typeface="Open Sans"/>
                <a:cs typeface="Open Sans"/>
                <a:sym typeface="Open Sans"/>
              </a:defRPr>
            </a:lvl1pPr>
            <a:lvl2pPr marL="914400" lvl="1" indent="-330200" algn="l">
              <a:lnSpc>
                <a:spcPct val="90000"/>
              </a:lnSpc>
              <a:spcBef>
                <a:spcPts val="375"/>
              </a:spcBef>
              <a:spcAft>
                <a:spcPts val="0"/>
              </a:spcAft>
              <a:buClr>
                <a:schemeClr val="lt1"/>
              </a:buClr>
              <a:buSzPts val="1600"/>
              <a:buChar char="•"/>
              <a:defRPr sz="1600" b="1" i="0">
                <a:solidFill>
                  <a:schemeClr val="lt1"/>
                </a:solidFill>
                <a:latin typeface="Open Sans ExtraBold"/>
                <a:ea typeface="Open Sans ExtraBold"/>
                <a:cs typeface="Open Sans ExtraBold"/>
                <a:sym typeface="Open Sans ExtraBold"/>
              </a:defRPr>
            </a:lvl2pPr>
            <a:lvl3pPr marL="1371600" lvl="2" indent="-330200" algn="l">
              <a:lnSpc>
                <a:spcPct val="90000"/>
              </a:lnSpc>
              <a:spcBef>
                <a:spcPts val="375"/>
              </a:spcBef>
              <a:spcAft>
                <a:spcPts val="0"/>
              </a:spcAft>
              <a:buClr>
                <a:schemeClr val="lt1"/>
              </a:buClr>
              <a:buSzPts val="1600"/>
              <a:buChar char="•"/>
              <a:defRPr sz="1600" b="1" i="0">
                <a:solidFill>
                  <a:schemeClr val="lt1"/>
                </a:solidFill>
                <a:latin typeface="Open Sans ExtraBold"/>
                <a:ea typeface="Open Sans ExtraBold"/>
                <a:cs typeface="Open Sans ExtraBold"/>
                <a:sym typeface="Open Sans ExtraBold"/>
              </a:defRPr>
            </a:lvl3pPr>
            <a:lvl4pPr marL="1828800" lvl="3" indent="-330200" algn="l">
              <a:lnSpc>
                <a:spcPct val="90000"/>
              </a:lnSpc>
              <a:spcBef>
                <a:spcPts val="375"/>
              </a:spcBef>
              <a:spcAft>
                <a:spcPts val="0"/>
              </a:spcAft>
              <a:buClr>
                <a:schemeClr val="lt1"/>
              </a:buClr>
              <a:buSzPts val="1600"/>
              <a:buChar char="•"/>
              <a:defRPr sz="1600" b="1" i="0">
                <a:solidFill>
                  <a:schemeClr val="lt1"/>
                </a:solidFill>
                <a:latin typeface="Open Sans ExtraBold"/>
                <a:ea typeface="Open Sans ExtraBold"/>
                <a:cs typeface="Open Sans ExtraBold"/>
                <a:sym typeface="Open Sans ExtraBold"/>
              </a:defRPr>
            </a:lvl4pPr>
            <a:lvl5pPr marL="2286000" lvl="4" indent="-330200" algn="l">
              <a:lnSpc>
                <a:spcPct val="90000"/>
              </a:lnSpc>
              <a:spcBef>
                <a:spcPts val="375"/>
              </a:spcBef>
              <a:spcAft>
                <a:spcPts val="0"/>
              </a:spcAft>
              <a:buClr>
                <a:schemeClr val="lt1"/>
              </a:buClr>
              <a:buSzPts val="1600"/>
              <a:buChar char="•"/>
              <a:defRPr sz="1600" b="1" i="0">
                <a:solidFill>
                  <a:schemeClr val="lt1"/>
                </a:solidFill>
                <a:latin typeface="Open Sans ExtraBold"/>
                <a:ea typeface="Open Sans ExtraBold"/>
                <a:cs typeface="Open Sans ExtraBold"/>
                <a:sym typeface="Open Sans ExtraBold"/>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510" name="Google Shape;510;p51"/>
          <p:cNvSpPr txBox="1">
            <a:spLocks noGrp="1"/>
          </p:cNvSpPr>
          <p:nvPr>
            <p:ph type="body" idx="14"/>
          </p:nvPr>
        </p:nvSpPr>
        <p:spPr>
          <a:xfrm>
            <a:off x="6463224" y="3449532"/>
            <a:ext cx="2030267" cy="229335"/>
          </a:xfrm>
          <a:prstGeom prst="rect">
            <a:avLst/>
          </a:prstGeom>
          <a:noFill/>
          <a:ln>
            <a:noFill/>
          </a:ln>
        </p:spPr>
        <p:txBody>
          <a:bodyPr spcFirstLastPara="1" wrap="square" lIns="91425" tIns="45700" rIns="0" bIns="45700" anchor="b" anchorCtr="0">
            <a:normAutofit/>
          </a:bodyPr>
          <a:lstStyle>
            <a:lvl1pPr marL="457200" lvl="0" indent="-228600" algn="r">
              <a:lnSpc>
                <a:spcPct val="90000"/>
              </a:lnSpc>
              <a:spcBef>
                <a:spcPts val="750"/>
              </a:spcBef>
              <a:spcAft>
                <a:spcPts val="0"/>
              </a:spcAft>
              <a:buClr>
                <a:schemeClr val="lt1"/>
              </a:buClr>
              <a:buSzPts val="1000"/>
              <a:buNone/>
              <a:defRPr sz="1000" b="1" i="0">
                <a:solidFill>
                  <a:schemeClr val="lt1"/>
                </a:solidFill>
                <a:latin typeface="Open Sans ExtraBold"/>
                <a:ea typeface="Open Sans ExtraBold"/>
                <a:cs typeface="Open Sans ExtraBold"/>
                <a:sym typeface="Open Sans ExtraBold"/>
              </a:defRPr>
            </a:lvl1pPr>
            <a:lvl2pPr marL="914400" lvl="1" indent="-381000" algn="l">
              <a:lnSpc>
                <a:spcPct val="90000"/>
              </a:lnSpc>
              <a:spcBef>
                <a:spcPts val="375"/>
              </a:spcBef>
              <a:spcAft>
                <a:spcPts val="0"/>
              </a:spcAft>
              <a:buClr>
                <a:schemeClr val="accent1"/>
              </a:buClr>
              <a:buSzPts val="2400"/>
              <a:buChar char="•"/>
              <a:defRPr sz="2400" b="1" i="0">
                <a:solidFill>
                  <a:schemeClr val="accent1"/>
                </a:solidFill>
                <a:latin typeface="Open Sans ExtraBold"/>
                <a:ea typeface="Open Sans ExtraBold"/>
                <a:cs typeface="Open Sans ExtraBold"/>
                <a:sym typeface="Open Sans ExtraBold"/>
              </a:defRPr>
            </a:lvl2pPr>
            <a:lvl3pPr marL="1371600" lvl="2" indent="-381000" algn="l">
              <a:lnSpc>
                <a:spcPct val="90000"/>
              </a:lnSpc>
              <a:spcBef>
                <a:spcPts val="375"/>
              </a:spcBef>
              <a:spcAft>
                <a:spcPts val="0"/>
              </a:spcAft>
              <a:buClr>
                <a:schemeClr val="accent1"/>
              </a:buClr>
              <a:buSzPts val="2400"/>
              <a:buChar char="•"/>
              <a:defRPr sz="2400" b="1" i="0">
                <a:solidFill>
                  <a:schemeClr val="accent1"/>
                </a:solidFill>
                <a:latin typeface="Open Sans ExtraBold"/>
                <a:ea typeface="Open Sans ExtraBold"/>
                <a:cs typeface="Open Sans ExtraBold"/>
                <a:sym typeface="Open Sans ExtraBold"/>
              </a:defRPr>
            </a:lvl3pPr>
            <a:lvl4pPr marL="1828800" lvl="3" indent="-381000" algn="l">
              <a:lnSpc>
                <a:spcPct val="90000"/>
              </a:lnSpc>
              <a:spcBef>
                <a:spcPts val="375"/>
              </a:spcBef>
              <a:spcAft>
                <a:spcPts val="0"/>
              </a:spcAft>
              <a:buClr>
                <a:schemeClr val="accent1"/>
              </a:buClr>
              <a:buSzPts val="2400"/>
              <a:buChar char="•"/>
              <a:defRPr sz="2400" b="1" i="0">
                <a:solidFill>
                  <a:schemeClr val="accent1"/>
                </a:solidFill>
                <a:latin typeface="Open Sans ExtraBold"/>
                <a:ea typeface="Open Sans ExtraBold"/>
                <a:cs typeface="Open Sans ExtraBold"/>
                <a:sym typeface="Open Sans ExtraBold"/>
              </a:defRPr>
            </a:lvl4pPr>
            <a:lvl5pPr marL="2286000" lvl="4" indent="-381000" algn="l">
              <a:lnSpc>
                <a:spcPct val="90000"/>
              </a:lnSpc>
              <a:spcBef>
                <a:spcPts val="375"/>
              </a:spcBef>
              <a:spcAft>
                <a:spcPts val="0"/>
              </a:spcAft>
              <a:buClr>
                <a:schemeClr val="accent1"/>
              </a:buClr>
              <a:buSzPts val="2400"/>
              <a:buChar char="•"/>
              <a:defRPr sz="2400" b="1" i="0">
                <a:solidFill>
                  <a:schemeClr val="accent1"/>
                </a:solidFill>
                <a:latin typeface="Open Sans ExtraBold"/>
                <a:ea typeface="Open Sans ExtraBold"/>
                <a:cs typeface="Open Sans ExtraBold"/>
                <a:sym typeface="Open Sans ExtraBold"/>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511" name="Google Shape;511;p51"/>
          <p:cNvSpPr txBox="1">
            <a:spLocks noGrp="1"/>
          </p:cNvSpPr>
          <p:nvPr>
            <p:ph type="body" idx="15"/>
          </p:nvPr>
        </p:nvSpPr>
        <p:spPr>
          <a:xfrm>
            <a:off x="6459372" y="3733038"/>
            <a:ext cx="2035168" cy="301826"/>
          </a:xfrm>
          <a:prstGeom prst="rect">
            <a:avLst/>
          </a:prstGeom>
          <a:noFill/>
          <a:ln>
            <a:noFill/>
          </a:ln>
        </p:spPr>
        <p:txBody>
          <a:bodyPr spcFirstLastPara="1" wrap="square" lIns="91425" tIns="45700" rIns="0" bIns="45700" anchor="ctr" anchorCtr="0">
            <a:normAutofit/>
          </a:bodyPr>
          <a:lstStyle>
            <a:lvl1pPr marL="457200" lvl="0" indent="-228600" algn="r">
              <a:lnSpc>
                <a:spcPct val="90000"/>
              </a:lnSpc>
              <a:spcBef>
                <a:spcPts val="750"/>
              </a:spcBef>
              <a:spcAft>
                <a:spcPts val="0"/>
              </a:spcAft>
              <a:buClr>
                <a:schemeClr val="lt1"/>
              </a:buClr>
              <a:buSzPts val="1000"/>
              <a:buNone/>
              <a:defRPr sz="1000" b="0" i="0">
                <a:solidFill>
                  <a:schemeClr val="lt1"/>
                </a:solidFill>
                <a:latin typeface="Open Sans"/>
                <a:ea typeface="Open Sans"/>
                <a:cs typeface="Open Sans"/>
                <a:sym typeface="Open Sans"/>
              </a:defRPr>
            </a:lvl1pPr>
            <a:lvl2pPr marL="914400" lvl="1" indent="-330200" algn="l">
              <a:lnSpc>
                <a:spcPct val="90000"/>
              </a:lnSpc>
              <a:spcBef>
                <a:spcPts val="375"/>
              </a:spcBef>
              <a:spcAft>
                <a:spcPts val="0"/>
              </a:spcAft>
              <a:buClr>
                <a:schemeClr val="lt1"/>
              </a:buClr>
              <a:buSzPts val="1600"/>
              <a:buChar char="•"/>
              <a:defRPr sz="1600" b="1" i="0">
                <a:solidFill>
                  <a:schemeClr val="lt1"/>
                </a:solidFill>
                <a:latin typeface="Open Sans ExtraBold"/>
                <a:ea typeface="Open Sans ExtraBold"/>
                <a:cs typeface="Open Sans ExtraBold"/>
                <a:sym typeface="Open Sans ExtraBold"/>
              </a:defRPr>
            </a:lvl2pPr>
            <a:lvl3pPr marL="1371600" lvl="2" indent="-330200" algn="l">
              <a:lnSpc>
                <a:spcPct val="90000"/>
              </a:lnSpc>
              <a:spcBef>
                <a:spcPts val="375"/>
              </a:spcBef>
              <a:spcAft>
                <a:spcPts val="0"/>
              </a:spcAft>
              <a:buClr>
                <a:schemeClr val="lt1"/>
              </a:buClr>
              <a:buSzPts val="1600"/>
              <a:buChar char="•"/>
              <a:defRPr sz="1600" b="1" i="0">
                <a:solidFill>
                  <a:schemeClr val="lt1"/>
                </a:solidFill>
                <a:latin typeface="Open Sans ExtraBold"/>
                <a:ea typeface="Open Sans ExtraBold"/>
                <a:cs typeface="Open Sans ExtraBold"/>
                <a:sym typeface="Open Sans ExtraBold"/>
              </a:defRPr>
            </a:lvl3pPr>
            <a:lvl4pPr marL="1828800" lvl="3" indent="-330200" algn="l">
              <a:lnSpc>
                <a:spcPct val="90000"/>
              </a:lnSpc>
              <a:spcBef>
                <a:spcPts val="375"/>
              </a:spcBef>
              <a:spcAft>
                <a:spcPts val="0"/>
              </a:spcAft>
              <a:buClr>
                <a:schemeClr val="lt1"/>
              </a:buClr>
              <a:buSzPts val="1600"/>
              <a:buChar char="•"/>
              <a:defRPr sz="1600" b="1" i="0">
                <a:solidFill>
                  <a:schemeClr val="lt1"/>
                </a:solidFill>
                <a:latin typeface="Open Sans ExtraBold"/>
                <a:ea typeface="Open Sans ExtraBold"/>
                <a:cs typeface="Open Sans ExtraBold"/>
                <a:sym typeface="Open Sans ExtraBold"/>
              </a:defRPr>
            </a:lvl4pPr>
            <a:lvl5pPr marL="2286000" lvl="4" indent="-330200" algn="l">
              <a:lnSpc>
                <a:spcPct val="90000"/>
              </a:lnSpc>
              <a:spcBef>
                <a:spcPts val="375"/>
              </a:spcBef>
              <a:spcAft>
                <a:spcPts val="0"/>
              </a:spcAft>
              <a:buClr>
                <a:schemeClr val="lt1"/>
              </a:buClr>
              <a:buSzPts val="1600"/>
              <a:buChar char="•"/>
              <a:defRPr sz="1600" b="1" i="0">
                <a:solidFill>
                  <a:schemeClr val="lt1"/>
                </a:solidFill>
                <a:latin typeface="Open Sans ExtraBold"/>
                <a:ea typeface="Open Sans ExtraBold"/>
                <a:cs typeface="Open Sans ExtraBold"/>
                <a:sym typeface="Open Sans ExtraBold"/>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pic>
        <p:nvPicPr>
          <p:cNvPr id="512" name="Google Shape;512;p51" descr="A blue and orange sign with white text&#10;&#10;AI-generated content may be incorrect."/>
          <p:cNvPicPr preferRelativeResize="0"/>
          <p:nvPr/>
        </p:nvPicPr>
        <p:blipFill rotWithShape="1">
          <a:blip r:embed="rId3">
            <a:alphaModFix/>
          </a:blip>
          <a:srcRect/>
          <a:stretch/>
        </p:blipFill>
        <p:spPr>
          <a:xfrm>
            <a:off x="229345" y="4441040"/>
            <a:ext cx="1714254" cy="476537"/>
          </a:xfrm>
          <a:prstGeom prst="rect">
            <a:avLst/>
          </a:prstGeom>
          <a:noFill/>
          <a:ln>
            <a:noFill/>
          </a:ln>
        </p:spPr>
      </p:pic>
      <p:pic>
        <p:nvPicPr>
          <p:cNvPr id="513" name="Google Shape;513;p51" descr="A white number on a black background&#10;&#10;AI-generated content may be incorrect."/>
          <p:cNvPicPr preferRelativeResize="0"/>
          <p:nvPr/>
        </p:nvPicPr>
        <p:blipFill rotWithShape="1">
          <a:blip r:embed="rId4">
            <a:alphaModFix/>
          </a:blip>
          <a:srcRect/>
          <a:stretch/>
        </p:blipFill>
        <p:spPr>
          <a:xfrm>
            <a:off x="2039037" y="4690983"/>
            <a:ext cx="2945704" cy="230832"/>
          </a:xfrm>
          <a:prstGeom prst="rect">
            <a:avLst/>
          </a:prstGeom>
          <a:noFill/>
          <a:ln>
            <a:noFill/>
          </a:ln>
        </p:spPr>
      </p:pic>
      <p:grpSp>
        <p:nvGrpSpPr>
          <p:cNvPr id="514" name="Google Shape;514;p51"/>
          <p:cNvGrpSpPr/>
          <p:nvPr/>
        </p:nvGrpSpPr>
        <p:grpSpPr>
          <a:xfrm>
            <a:off x="5222240" y="4660317"/>
            <a:ext cx="3624877" cy="375119"/>
            <a:chOff x="5222240" y="4660317"/>
            <a:chExt cx="3624877" cy="375119"/>
          </a:xfrm>
        </p:grpSpPr>
        <p:sp>
          <p:nvSpPr>
            <p:cNvPr id="515" name="Google Shape;515;p51"/>
            <p:cNvSpPr txBox="1"/>
            <p:nvPr/>
          </p:nvSpPr>
          <p:spPr>
            <a:xfrm>
              <a:off x="7373073" y="4958492"/>
              <a:ext cx="1463324" cy="76944"/>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chemeClr val="lt1"/>
                </a:buClr>
                <a:buSzPts val="500"/>
                <a:buFont typeface="Open Sans SemiBold"/>
                <a:buNone/>
              </a:pPr>
              <a:r>
                <a:rPr lang="en-US" sz="500" b="0" i="0" u="none" strike="noStrike" cap="none">
                  <a:solidFill>
                    <a:schemeClr val="lt1"/>
                  </a:solidFill>
                  <a:latin typeface="Open Sans SemiBold"/>
                  <a:ea typeface="Open Sans SemiBold"/>
                  <a:cs typeface="Open Sans SemiBold"/>
                  <a:sym typeface="Open Sans SemiBold"/>
                </a:rPr>
                <a:t>© 2025. StriveTogether, Inc. All rights reserved.</a:t>
              </a:r>
              <a:endParaRPr sz="1400" b="0" i="0" u="none" strike="noStrike" cap="none">
                <a:solidFill>
                  <a:srgbClr val="000000"/>
                </a:solidFill>
                <a:latin typeface="Arial"/>
                <a:ea typeface="Arial"/>
                <a:cs typeface="Arial"/>
                <a:sym typeface="Arial"/>
              </a:endParaRPr>
            </a:p>
          </p:txBody>
        </p:sp>
        <p:sp>
          <p:nvSpPr>
            <p:cNvPr id="516" name="Google Shape;516;p51"/>
            <p:cNvSpPr/>
            <p:nvPr/>
          </p:nvSpPr>
          <p:spPr>
            <a:xfrm>
              <a:off x="5222240" y="4660317"/>
              <a:ext cx="3624877" cy="256032"/>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chemeClr val="lt1"/>
                </a:buClr>
                <a:buSzPts val="900"/>
                <a:buFont typeface="Open Sans SemiBold"/>
                <a:buNone/>
              </a:pPr>
              <a:r>
                <a:rPr lang="en-US" sz="900" b="1" i="0" u="none" strike="noStrike" cap="none">
                  <a:solidFill>
                    <a:schemeClr val="lt1"/>
                  </a:solidFill>
                  <a:latin typeface="Open Sans SemiBold"/>
                  <a:ea typeface="Open Sans SemiBold"/>
                  <a:cs typeface="Open Sans SemiBold"/>
                  <a:sym typeface="Open Sans SemiBold"/>
                </a:rPr>
                <a:t>2025 Cradle to Career Network Convening |</a:t>
              </a:r>
              <a:r>
                <a:rPr lang="en-US" sz="900" b="0" i="0" u="none" strike="noStrike" cap="none">
                  <a:solidFill>
                    <a:schemeClr val="lt1"/>
                  </a:solidFill>
                  <a:latin typeface="Open Sans SemiBold"/>
                  <a:ea typeface="Open Sans SemiBold"/>
                  <a:cs typeface="Open Sans SemiBold"/>
                  <a:sym typeface="Open Sans SemiBold"/>
                </a:rPr>
                <a:t> </a:t>
              </a:r>
              <a:fld id="{00000000-1234-1234-1234-123412341234}" type="slidenum">
                <a:rPr lang="en-US" sz="900" b="1" i="0" u="none" strike="noStrike" cap="none">
                  <a:solidFill>
                    <a:schemeClr val="lt1"/>
                  </a:solidFill>
                  <a:latin typeface="Open Sans SemiBold"/>
                  <a:ea typeface="Open Sans SemiBold"/>
                  <a:cs typeface="Open Sans SemiBold"/>
                  <a:sym typeface="Open Sans SemiBold"/>
                </a:rPr>
                <a:t>‹#›</a:t>
              </a:fld>
              <a:endParaRPr sz="900" b="1" i="0" u="none" strike="noStrike" cap="none">
                <a:solidFill>
                  <a:schemeClr val="lt1"/>
                </a:solidFill>
                <a:latin typeface="Open Sans SemiBold"/>
                <a:ea typeface="Open Sans SemiBold"/>
                <a:cs typeface="Open Sans SemiBold"/>
                <a:sym typeface="Open Sans SemiBold"/>
              </a:endParaRPr>
            </a:p>
          </p:txBody>
        </p:sp>
        <p:pic>
          <p:nvPicPr>
            <p:cNvPr id="517" name="Google Shape;517;p51" descr="A black and orange logo&#10;&#10;AI-generated content may be incorrect."/>
            <p:cNvPicPr preferRelativeResize="0"/>
            <p:nvPr/>
          </p:nvPicPr>
          <p:blipFill rotWithShape="1">
            <a:blip r:embed="rId5">
              <a:alphaModFix/>
            </a:blip>
            <a:srcRect/>
            <a:stretch/>
          </p:blipFill>
          <p:spPr>
            <a:xfrm>
              <a:off x="5309488" y="4737228"/>
              <a:ext cx="827415" cy="111898"/>
            </a:xfrm>
            <a:prstGeom prst="rect">
              <a:avLst/>
            </a:prstGeom>
            <a:noFill/>
            <a:ln>
              <a:noFill/>
            </a:ln>
          </p:spPr>
        </p:pic>
      </p:gr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and Content_Corner Arrow_White">
  <p:cSld name="Title and Content_Corner Arrow_White">
    <p:spTree>
      <p:nvGrpSpPr>
        <p:cNvPr id="1" name="Shape 518"/>
        <p:cNvGrpSpPr/>
        <p:nvPr/>
      </p:nvGrpSpPr>
      <p:grpSpPr>
        <a:xfrm>
          <a:off x="0" y="0"/>
          <a:ext cx="0" cy="0"/>
          <a:chOff x="0" y="0"/>
          <a:chExt cx="0" cy="0"/>
        </a:xfrm>
      </p:grpSpPr>
      <p:pic>
        <p:nvPicPr>
          <p:cNvPr id="519" name="Google Shape;519;p52" descr="A group of colorful arrows&#10;&#10;AI-generated content may be incorrect."/>
          <p:cNvPicPr preferRelativeResize="0"/>
          <p:nvPr/>
        </p:nvPicPr>
        <p:blipFill rotWithShape="1">
          <a:blip r:embed="rId2">
            <a:alphaModFix/>
          </a:blip>
          <a:srcRect/>
          <a:stretch/>
        </p:blipFill>
        <p:spPr>
          <a:xfrm>
            <a:off x="6805914" y="2883350"/>
            <a:ext cx="2338085" cy="2260149"/>
          </a:xfrm>
          <a:prstGeom prst="rect">
            <a:avLst/>
          </a:prstGeom>
          <a:noFill/>
          <a:ln>
            <a:noFill/>
          </a:ln>
        </p:spPr>
      </p:pic>
      <p:sp>
        <p:nvSpPr>
          <p:cNvPr id="520" name="Google Shape;520;p52"/>
          <p:cNvSpPr txBox="1"/>
          <p:nvPr/>
        </p:nvSpPr>
        <p:spPr>
          <a:xfrm>
            <a:off x="7373073" y="4958492"/>
            <a:ext cx="1463324" cy="76944"/>
          </a:xfrm>
          <a:prstGeom prst="rect">
            <a:avLst/>
          </a:prstGeom>
          <a:solidFill>
            <a:schemeClr val="lt1"/>
          </a:solid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425563"/>
              </a:buClr>
              <a:buSzPts val="500"/>
              <a:buFont typeface="Open Sans SemiBold"/>
              <a:buNone/>
            </a:pPr>
            <a:r>
              <a:rPr lang="en-US" sz="500" b="0" i="0" u="none" strike="noStrike" cap="none">
                <a:solidFill>
                  <a:srgbClr val="425563"/>
                </a:solidFill>
                <a:latin typeface="Open Sans SemiBold"/>
                <a:ea typeface="Open Sans SemiBold"/>
                <a:cs typeface="Open Sans SemiBold"/>
                <a:sym typeface="Open Sans SemiBold"/>
              </a:rPr>
              <a:t>© 2025. StriveTogether, Inc. All rights reserved.</a:t>
            </a:r>
            <a:endParaRPr sz="1400" b="0" i="0" u="none" strike="noStrike" cap="none">
              <a:solidFill>
                <a:srgbClr val="000000"/>
              </a:solidFill>
              <a:latin typeface="Arial"/>
              <a:ea typeface="Arial"/>
              <a:cs typeface="Arial"/>
              <a:sym typeface="Arial"/>
            </a:endParaRPr>
          </a:p>
        </p:txBody>
      </p:sp>
      <p:pic>
        <p:nvPicPr>
          <p:cNvPr id="521" name="Google Shape;521;p52" descr="A close up of a logo&#10;&#10;AI-generated content may be incorrect."/>
          <p:cNvPicPr preferRelativeResize="0"/>
          <p:nvPr/>
        </p:nvPicPr>
        <p:blipFill rotWithShape="1">
          <a:blip r:embed="rId3">
            <a:alphaModFix/>
          </a:blip>
          <a:srcRect/>
          <a:stretch/>
        </p:blipFill>
        <p:spPr>
          <a:xfrm>
            <a:off x="232033" y="4438772"/>
            <a:ext cx="1706161" cy="474287"/>
          </a:xfrm>
          <a:prstGeom prst="rect">
            <a:avLst/>
          </a:prstGeom>
          <a:noFill/>
          <a:ln>
            <a:noFill/>
          </a:ln>
        </p:spPr>
      </p:pic>
      <p:pic>
        <p:nvPicPr>
          <p:cNvPr id="522" name="Google Shape;522;p52" descr="A number on a black background&#10;&#10;AI-generated content may be incorrect."/>
          <p:cNvPicPr preferRelativeResize="0"/>
          <p:nvPr/>
        </p:nvPicPr>
        <p:blipFill rotWithShape="1">
          <a:blip r:embed="rId4">
            <a:alphaModFix/>
          </a:blip>
          <a:srcRect/>
          <a:stretch/>
        </p:blipFill>
        <p:spPr>
          <a:xfrm>
            <a:off x="2042738" y="4690983"/>
            <a:ext cx="2942003" cy="230542"/>
          </a:xfrm>
          <a:prstGeom prst="rect">
            <a:avLst/>
          </a:prstGeom>
          <a:noFill/>
          <a:ln>
            <a:noFill/>
          </a:ln>
        </p:spPr>
      </p:pic>
      <p:grpSp>
        <p:nvGrpSpPr>
          <p:cNvPr id="523" name="Google Shape;523;p52"/>
          <p:cNvGrpSpPr/>
          <p:nvPr/>
        </p:nvGrpSpPr>
        <p:grpSpPr>
          <a:xfrm>
            <a:off x="5222240" y="4660317"/>
            <a:ext cx="3624877" cy="256032"/>
            <a:chOff x="5222240" y="4660317"/>
            <a:chExt cx="3624877" cy="256032"/>
          </a:xfrm>
        </p:grpSpPr>
        <p:sp>
          <p:nvSpPr>
            <p:cNvPr id="524" name="Google Shape;524;p52"/>
            <p:cNvSpPr/>
            <p:nvPr/>
          </p:nvSpPr>
          <p:spPr>
            <a:xfrm>
              <a:off x="5222240" y="4660317"/>
              <a:ext cx="3624877" cy="256032"/>
            </a:xfrm>
            <a:prstGeom prst="rect">
              <a:avLst/>
            </a:prstGeom>
            <a:solidFill>
              <a:schemeClr val="lt1"/>
            </a:solid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chemeClr val="dk2"/>
                </a:buClr>
                <a:buSzPts val="900"/>
                <a:buFont typeface="Open Sans SemiBold"/>
                <a:buNone/>
              </a:pPr>
              <a:r>
                <a:rPr lang="en-US" sz="900" b="1" i="0" u="none" strike="noStrike" cap="none">
                  <a:solidFill>
                    <a:schemeClr val="dk2"/>
                  </a:solidFill>
                  <a:latin typeface="Open Sans SemiBold"/>
                  <a:ea typeface="Open Sans SemiBold"/>
                  <a:cs typeface="Open Sans SemiBold"/>
                  <a:sym typeface="Open Sans SemiBold"/>
                </a:rPr>
                <a:t>2025 Cradle to Career Network Convening |</a:t>
              </a:r>
              <a:r>
                <a:rPr lang="en-US" sz="900" b="0" i="0" u="none" strike="noStrike" cap="none">
                  <a:solidFill>
                    <a:schemeClr val="dk2"/>
                  </a:solidFill>
                  <a:latin typeface="Open Sans SemiBold"/>
                  <a:ea typeface="Open Sans SemiBold"/>
                  <a:cs typeface="Open Sans SemiBold"/>
                  <a:sym typeface="Open Sans SemiBold"/>
                </a:rPr>
                <a:t> </a:t>
              </a:r>
              <a:fld id="{00000000-1234-1234-1234-123412341234}" type="slidenum">
                <a:rPr lang="en-US" sz="900" b="1" i="0" u="none" strike="noStrike" cap="none">
                  <a:solidFill>
                    <a:schemeClr val="dk2"/>
                  </a:solidFill>
                  <a:latin typeface="Open Sans SemiBold"/>
                  <a:ea typeface="Open Sans SemiBold"/>
                  <a:cs typeface="Open Sans SemiBold"/>
                  <a:sym typeface="Open Sans SemiBold"/>
                </a:rPr>
                <a:t>‹#›</a:t>
              </a:fld>
              <a:endParaRPr sz="900" b="1" i="0" u="none" strike="noStrike" cap="none">
                <a:solidFill>
                  <a:schemeClr val="dk2"/>
                </a:solidFill>
                <a:latin typeface="Open Sans SemiBold"/>
                <a:ea typeface="Open Sans SemiBold"/>
                <a:cs typeface="Open Sans SemiBold"/>
                <a:sym typeface="Open Sans SemiBold"/>
              </a:endParaRPr>
            </a:p>
          </p:txBody>
        </p:sp>
        <p:pic>
          <p:nvPicPr>
            <p:cNvPr id="525" name="Google Shape;525;p52" descr="A black and orange logo&#10;&#10;AI-generated content may be incorrect."/>
            <p:cNvPicPr preferRelativeResize="0"/>
            <p:nvPr/>
          </p:nvPicPr>
          <p:blipFill rotWithShape="1">
            <a:blip r:embed="rId5">
              <a:alphaModFix/>
            </a:blip>
            <a:srcRect/>
            <a:stretch/>
          </p:blipFill>
          <p:spPr>
            <a:xfrm>
              <a:off x="5303763" y="4744405"/>
              <a:ext cx="833140" cy="112672"/>
            </a:xfrm>
            <a:prstGeom prst="rect">
              <a:avLst/>
            </a:prstGeom>
            <a:noFill/>
            <a:ln>
              <a:noFill/>
            </a:ln>
          </p:spPr>
        </p:pic>
      </p:grpSp>
      <p:sp>
        <p:nvSpPr>
          <p:cNvPr id="526" name="Google Shape;526;p52"/>
          <p:cNvSpPr txBox="1"/>
          <p:nvPr/>
        </p:nvSpPr>
        <p:spPr>
          <a:xfrm>
            <a:off x="139060" y="148119"/>
            <a:ext cx="1306422" cy="2616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chemeClr val="dk2"/>
                </a:solidFill>
                <a:latin typeface="Open Sans ExtraBold"/>
                <a:ea typeface="Open Sans ExtraBold"/>
                <a:cs typeface="Open Sans ExtraBold"/>
                <a:sym typeface="Open Sans ExtraBold"/>
              </a:rPr>
              <a:t>#ConveneC2C</a:t>
            </a:r>
            <a:endParaRPr sz="1400" b="0" i="0" u="none" strike="noStrike" cap="none">
              <a:solidFill>
                <a:srgbClr val="000000"/>
              </a:solidFill>
              <a:latin typeface="Arial"/>
              <a:ea typeface="Arial"/>
              <a:cs typeface="Arial"/>
              <a:sym typeface="Arial"/>
            </a:endParaRPr>
          </a:p>
        </p:txBody>
      </p:sp>
      <p:sp>
        <p:nvSpPr>
          <p:cNvPr id="527" name="Google Shape;527;p52"/>
          <p:cNvSpPr txBox="1">
            <a:spLocks noGrp="1"/>
          </p:cNvSpPr>
          <p:nvPr>
            <p:ph type="title"/>
          </p:nvPr>
        </p:nvSpPr>
        <p:spPr>
          <a:xfrm>
            <a:off x="237744" y="674079"/>
            <a:ext cx="8450421" cy="72846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4"/>
              </a:buClr>
              <a:buSzPts val="3300"/>
              <a:buFont typeface="Open Sans"/>
              <a:buNone/>
              <a:defRPr b="1" i="0">
                <a:solidFill>
                  <a:schemeClr val="accent4"/>
                </a:solidFill>
                <a:latin typeface="Open Sans"/>
                <a:ea typeface="Open Sans"/>
                <a:cs typeface="Open Sans"/>
                <a:sym typeface="Open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8" name="Google Shape;528;p52"/>
          <p:cNvSpPr txBox="1">
            <a:spLocks noGrp="1"/>
          </p:cNvSpPr>
          <p:nvPr>
            <p:ph type="body" idx="1"/>
          </p:nvPr>
        </p:nvSpPr>
        <p:spPr>
          <a:xfrm>
            <a:off x="230460" y="1563000"/>
            <a:ext cx="8473094" cy="2755969"/>
          </a:xfrm>
          <a:prstGeom prst="rect">
            <a:avLst/>
          </a:prstGeom>
          <a:noFill/>
          <a:ln>
            <a:noFill/>
          </a:ln>
        </p:spPr>
        <p:txBody>
          <a:bodyPr spcFirstLastPara="1" wrap="square" lIns="91425" tIns="45700" rIns="91425" bIns="45700" anchor="t" anchorCtr="0">
            <a:normAutofit/>
          </a:bodyPr>
          <a:lstStyle>
            <a:lvl1pPr marL="457200" lvl="0" indent="-361950" algn="l">
              <a:lnSpc>
                <a:spcPct val="90000"/>
              </a:lnSpc>
              <a:spcBef>
                <a:spcPts val="750"/>
              </a:spcBef>
              <a:spcAft>
                <a:spcPts val="0"/>
              </a:spcAft>
              <a:buClr>
                <a:srgbClr val="243745"/>
              </a:buClr>
              <a:buSzPts val="2100"/>
              <a:buChar char="•"/>
              <a:defRPr b="0" i="0">
                <a:solidFill>
                  <a:srgbClr val="243745"/>
                </a:solidFill>
              </a:defRPr>
            </a:lvl1pPr>
            <a:lvl2pPr marL="914400" lvl="1" indent="-342900" algn="l">
              <a:lnSpc>
                <a:spcPct val="90000"/>
              </a:lnSpc>
              <a:spcBef>
                <a:spcPts val="375"/>
              </a:spcBef>
              <a:spcAft>
                <a:spcPts val="0"/>
              </a:spcAft>
              <a:buClr>
                <a:srgbClr val="243745"/>
              </a:buClr>
              <a:buSzPts val="1800"/>
              <a:buChar char="•"/>
              <a:defRPr b="0" i="0">
                <a:solidFill>
                  <a:srgbClr val="243745"/>
                </a:solidFill>
              </a:defRPr>
            </a:lvl2pPr>
            <a:lvl3pPr marL="1371600" lvl="2" indent="-323850" algn="l">
              <a:lnSpc>
                <a:spcPct val="90000"/>
              </a:lnSpc>
              <a:spcBef>
                <a:spcPts val="375"/>
              </a:spcBef>
              <a:spcAft>
                <a:spcPts val="0"/>
              </a:spcAft>
              <a:buClr>
                <a:srgbClr val="243745"/>
              </a:buClr>
              <a:buSzPts val="1500"/>
              <a:buChar char="•"/>
              <a:defRPr b="0" i="0">
                <a:solidFill>
                  <a:srgbClr val="243745"/>
                </a:solidFill>
              </a:defRPr>
            </a:lvl3pPr>
            <a:lvl4pPr marL="1828800" lvl="3" indent="-314325" algn="l">
              <a:lnSpc>
                <a:spcPct val="90000"/>
              </a:lnSpc>
              <a:spcBef>
                <a:spcPts val="375"/>
              </a:spcBef>
              <a:spcAft>
                <a:spcPts val="0"/>
              </a:spcAft>
              <a:buClr>
                <a:srgbClr val="243745"/>
              </a:buClr>
              <a:buSzPts val="1350"/>
              <a:buChar char="•"/>
              <a:defRPr b="0" i="0">
                <a:solidFill>
                  <a:srgbClr val="243745"/>
                </a:solidFill>
              </a:defRPr>
            </a:lvl4pPr>
            <a:lvl5pPr marL="2286000" lvl="4" indent="-314325" algn="l">
              <a:lnSpc>
                <a:spcPct val="90000"/>
              </a:lnSpc>
              <a:spcBef>
                <a:spcPts val="375"/>
              </a:spcBef>
              <a:spcAft>
                <a:spcPts val="0"/>
              </a:spcAft>
              <a:buClr>
                <a:srgbClr val="243745"/>
              </a:buClr>
              <a:buSzPts val="1350"/>
              <a:buChar char="•"/>
              <a:defRPr b="0" i="0">
                <a:solidFill>
                  <a:srgbClr val="243745"/>
                </a:solidFill>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and Content_Corner Arrow_Grey">
  <p:cSld name="Title and Content_Corner Arrow_Grey">
    <p:spTree>
      <p:nvGrpSpPr>
        <p:cNvPr id="1" name="Shape 529"/>
        <p:cNvGrpSpPr/>
        <p:nvPr/>
      </p:nvGrpSpPr>
      <p:grpSpPr>
        <a:xfrm>
          <a:off x="0" y="0"/>
          <a:ext cx="0" cy="0"/>
          <a:chOff x="0" y="0"/>
          <a:chExt cx="0" cy="0"/>
        </a:xfrm>
      </p:grpSpPr>
      <p:sp>
        <p:nvSpPr>
          <p:cNvPr id="530" name="Google Shape;530;p53"/>
          <p:cNvSpPr/>
          <p:nvPr/>
        </p:nvSpPr>
        <p:spPr>
          <a:xfrm>
            <a:off x="0" y="0"/>
            <a:ext cx="9144000" cy="514350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Open Sans"/>
              <a:ea typeface="Open Sans"/>
              <a:cs typeface="Open Sans"/>
              <a:sym typeface="Open Sans"/>
            </a:endParaRPr>
          </a:p>
        </p:txBody>
      </p:sp>
      <p:pic>
        <p:nvPicPr>
          <p:cNvPr id="531" name="Google Shape;531;p53" descr="A group of colorful arrows&#10;&#10;AI-generated content may be incorrect."/>
          <p:cNvPicPr preferRelativeResize="0"/>
          <p:nvPr/>
        </p:nvPicPr>
        <p:blipFill rotWithShape="1">
          <a:blip r:embed="rId2">
            <a:alphaModFix/>
          </a:blip>
          <a:srcRect/>
          <a:stretch/>
        </p:blipFill>
        <p:spPr>
          <a:xfrm>
            <a:off x="6805914" y="2883350"/>
            <a:ext cx="2338085" cy="2260149"/>
          </a:xfrm>
          <a:prstGeom prst="rect">
            <a:avLst/>
          </a:prstGeom>
          <a:noFill/>
          <a:ln>
            <a:noFill/>
          </a:ln>
        </p:spPr>
      </p:pic>
      <p:sp>
        <p:nvSpPr>
          <p:cNvPr id="532" name="Google Shape;532;p53"/>
          <p:cNvSpPr txBox="1"/>
          <p:nvPr/>
        </p:nvSpPr>
        <p:spPr>
          <a:xfrm>
            <a:off x="139060" y="148119"/>
            <a:ext cx="1306422" cy="2616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chemeClr val="lt1"/>
                </a:solidFill>
                <a:latin typeface="Open Sans ExtraBold"/>
                <a:ea typeface="Open Sans ExtraBold"/>
                <a:cs typeface="Open Sans ExtraBold"/>
                <a:sym typeface="Open Sans ExtraBold"/>
              </a:rPr>
              <a:t>#ConveneC2C</a:t>
            </a:r>
            <a:endParaRPr sz="1400" b="0" i="0" u="none" strike="noStrike" cap="none">
              <a:solidFill>
                <a:srgbClr val="000000"/>
              </a:solidFill>
              <a:latin typeface="Arial"/>
              <a:ea typeface="Arial"/>
              <a:cs typeface="Arial"/>
              <a:sym typeface="Arial"/>
            </a:endParaRPr>
          </a:p>
        </p:txBody>
      </p:sp>
      <p:sp>
        <p:nvSpPr>
          <p:cNvPr id="533" name="Google Shape;533;p53"/>
          <p:cNvSpPr txBox="1"/>
          <p:nvPr/>
        </p:nvSpPr>
        <p:spPr>
          <a:xfrm>
            <a:off x="7373073" y="4958492"/>
            <a:ext cx="1463324" cy="76944"/>
          </a:xfrm>
          <a:prstGeom prst="rect">
            <a:avLst/>
          </a:prstGeom>
          <a:solidFill>
            <a:schemeClr val="lt1"/>
          </a:solid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425563"/>
              </a:buClr>
              <a:buSzPts val="500"/>
              <a:buFont typeface="Open Sans SemiBold"/>
              <a:buNone/>
            </a:pPr>
            <a:r>
              <a:rPr lang="en-US" sz="500" b="0" i="0" u="none" strike="noStrike" cap="none">
                <a:solidFill>
                  <a:srgbClr val="425563"/>
                </a:solidFill>
                <a:latin typeface="Open Sans SemiBold"/>
                <a:ea typeface="Open Sans SemiBold"/>
                <a:cs typeface="Open Sans SemiBold"/>
                <a:sym typeface="Open Sans SemiBold"/>
              </a:rPr>
              <a:t>© 2025. StriveTogether, Inc. All rights reserved.</a:t>
            </a:r>
            <a:endParaRPr sz="1400" b="0" i="0" u="none" strike="noStrike" cap="none">
              <a:solidFill>
                <a:srgbClr val="000000"/>
              </a:solidFill>
              <a:latin typeface="Arial"/>
              <a:ea typeface="Arial"/>
              <a:cs typeface="Arial"/>
              <a:sym typeface="Arial"/>
            </a:endParaRPr>
          </a:p>
        </p:txBody>
      </p:sp>
      <p:pic>
        <p:nvPicPr>
          <p:cNvPr id="534" name="Google Shape;534;p53" descr="A blue and orange sign with white text&#10;&#10;AI-generated content may be incorrect."/>
          <p:cNvPicPr preferRelativeResize="0"/>
          <p:nvPr/>
        </p:nvPicPr>
        <p:blipFill rotWithShape="1">
          <a:blip r:embed="rId3">
            <a:alphaModFix/>
          </a:blip>
          <a:srcRect/>
          <a:stretch/>
        </p:blipFill>
        <p:spPr>
          <a:xfrm>
            <a:off x="229345" y="4441040"/>
            <a:ext cx="1714254" cy="476537"/>
          </a:xfrm>
          <a:prstGeom prst="rect">
            <a:avLst/>
          </a:prstGeom>
          <a:noFill/>
          <a:ln>
            <a:noFill/>
          </a:ln>
        </p:spPr>
      </p:pic>
      <p:pic>
        <p:nvPicPr>
          <p:cNvPr id="535" name="Google Shape;535;p53" descr="A white number on a black background&#10;&#10;AI-generated content may be incorrect."/>
          <p:cNvPicPr preferRelativeResize="0"/>
          <p:nvPr/>
        </p:nvPicPr>
        <p:blipFill rotWithShape="1">
          <a:blip r:embed="rId4">
            <a:alphaModFix/>
          </a:blip>
          <a:srcRect/>
          <a:stretch/>
        </p:blipFill>
        <p:spPr>
          <a:xfrm>
            <a:off x="2039037" y="4690983"/>
            <a:ext cx="2945704" cy="230832"/>
          </a:xfrm>
          <a:prstGeom prst="rect">
            <a:avLst/>
          </a:prstGeom>
          <a:noFill/>
          <a:ln>
            <a:noFill/>
          </a:ln>
        </p:spPr>
      </p:pic>
      <p:grpSp>
        <p:nvGrpSpPr>
          <p:cNvPr id="536" name="Google Shape;536;p53"/>
          <p:cNvGrpSpPr/>
          <p:nvPr/>
        </p:nvGrpSpPr>
        <p:grpSpPr>
          <a:xfrm>
            <a:off x="5222240" y="4660317"/>
            <a:ext cx="3624877" cy="256032"/>
            <a:chOff x="5222240" y="4660317"/>
            <a:chExt cx="3624877" cy="256032"/>
          </a:xfrm>
        </p:grpSpPr>
        <p:sp>
          <p:nvSpPr>
            <p:cNvPr id="537" name="Google Shape;537;p53"/>
            <p:cNvSpPr/>
            <p:nvPr/>
          </p:nvSpPr>
          <p:spPr>
            <a:xfrm>
              <a:off x="5222240" y="4660317"/>
              <a:ext cx="3624877" cy="256032"/>
            </a:xfrm>
            <a:prstGeom prst="rect">
              <a:avLst/>
            </a:prstGeom>
            <a:solidFill>
              <a:schemeClr val="lt1"/>
            </a:solid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chemeClr val="dk2"/>
                </a:buClr>
                <a:buSzPts val="900"/>
                <a:buFont typeface="Open Sans SemiBold"/>
                <a:buNone/>
              </a:pPr>
              <a:r>
                <a:rPr lang="en-US" sz="900" b="1" i="0" u="none" strike="noStrike" cap="none">
                  <a:solidFill>
                    <a:schemeClr val="dk2"/>
                  </a:solidFill>
                  <a:latin typeface="Open Sans SemiBold"/>
                  <a:ea typeface="Open Sans SemiBold"/>
                  <a:cs typeface="Open Sans SemiBold"/>
                  <a:sym typeface="Open Sans SemiBold"/>
                </a:rPr>
                <a:t>2025 Cradle to Career Network Convening |</a:t>
              </a:r>
              <a:r>
                <a:rPr lang="en-US" sz="900" b="0" i="0" u="none" strike="noStrike" cap="none">
                  <a:solidFill>
                    <a:schemeClr val="dk2"/>
                  </a:solidFill>
                  <a:latin typeface="Open Sans SemiBold"/>
                  <a:ea typeface="Open Sans SemiBold"/>
                  <a:cs typeface="Open Sans SemiBold"/>
                  <a:sym typeface="Open Sans SemiBold"/>
                </a:rPr>
                <a:t> </a:t>
              </a:r>
              <a:fld id="{00000000-1234-1234-1234-123412341234}" type="slidenum">
                <a:rPr lang="en-US" sz="900" b="1" i="0" u="none" strike="noStrike" cap="none">
                  <a:solidFill>
                    <a:schemeClr val="dk2"/>
                  </a:solidFill>
                  <a:latin typeface="Open Sans SemiBold"/>
                  <a:ea typeface="Open Sans SemiBold"/>
                  <a:cs typeface="Open Sans SemiBold"/>
                  <a:sym typeface="Open Sans SemiBold"/>
                </a:rPr>
                <a:t>‹#›</a:t>
              </a:fld>
              <a:endParaRPr sz="900" b="1" i="0" u="none" strike="noStrike" cap="none">
                <a:solidFill>
                  <a:schemeClr val="dk2"/>
                </a:solidFill>
                <a:latin typeface="Open Sans SemiBold"/>
                <a:ea typeface="Open Sans SemiBold"/>
                <a:cs typeface="Open Sans SemiBold"/>
                <a:sym typeface="Open Sans SemiBold"/>
              </a:endParaRPr>
            </a:p>
          </p:txBody>
        </p:sp>
        <p:pic>
          <p:nvPicPr>
            <p:cNvPr id="538" name="Google Shape;538;p53" descr="A black and orange logo&#10;&#10;AI-generated content may be incorrect."/>
            <p:cNvPicPr preferRelativeResize="0"/>
            <p:nvPr/>
          </p:nvPicPr>
          <p:blipFill rotWithShape="1">
            <a:blip r:embed="rId5">
              <a:alphaModFix/>
            </a:blip>
            <a:srcRect/>
            <a:stretch/>
          </p:blipFill>
          <p:spPr>
            <a:xfrm>
              <a:off x="5303763" y="4744405"/>
              <a:ext cx="833140" cy="112672"/>
            </a:xfrm>
            <a:prstGeom prst="rect">
              <a:avLst/>
            </a:prstGeom>
            <a:noFill/>
            <a:ln>
              <a:noFill/>
            </a:ln>
          </p:spPr>
        </p:pic>
      </p:grpSp>
      <p:sp>
        <p:nvSpPr>
          <p:cNvPr id="539" name="Google Shape;539;p53"/>
          <p:cNvSpPr txBox="1">
            <a:spLocks noGrp="1"/>
          </p:cNvSpPr>
          <p:nvPr>
            <p:ph type="title"/>
          </p:nvPr>
        </p:nvSpPr>
        <p:spPr>
          <a:xfrm>
            <a:off x="237744" y="674079"/>
            <a:ext cx="8450421" cy="72846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4"/>
              </a:buClr>
              <a:buSzPts val="3300"/>
              <a:buFont typeface="Open Sans"/>
              <a:buNone/>
              <a:defRPr b="1" i="0">
                <a:solidFill>
                  <a:schemeClr val="accent4"/>
                </a:solidFill>
                <a:latin typeface="Open Sans"/>
                <a:ea typeface="Open Sans"/>
                <a:cs typeface="Open Sans"/>
                <a:sym typeface="Open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0" name="Google Shape;540;p53"/>
          <p:cNvSpPr txBox="1">
            <a:spLocks noGrp="1"/>
          </p:cNvSpPr>
          <p:nvPr>
            <p:ph type="body" idx="1"/>
          </p:nvPr>
        </p:nvSpPr>
        <p:spPr>
          <a:xfrm>
            <a:off x="230460" y="1563000"/>
            <a:ext cx="8473094" cy="2755969"/>
          </a:xfrm>
          <a:prstGeom prst="rect">
            <a:avLst/>
          </a:prstGeom>
          <a:noFill/>
          <a:ln>
            <a:noFill/>
          </a:ln>
        </p:spPr>
        <p:txBody>
          <a:bodyPr spcFirstLastPara="1" wrap="square" lIns="91425" tIns="45700" rIns="91425" bIns="45700" anchor="t" anchorCtr="0">
            <a:normAutofit/>
          </a:bodyPr>
          <a:lstStyle>
            <a:lvl1pPr marL="457200" lvl="0" indent="-361950" algn="l">
              <a:lnSpc>
                <a:spcPct val="90000"/>
              </a:lnSpc>
              <a:spcBef>
                <a:spcPts val="750"/>
              </a:spcBef>
              <a:spcAft>
                <a:spcPts val="0"/>
              </a:spcAft>
              <a:buClr>
                <a:schemeClr val="lt1"/>
              </a:buClr>
              <a:buSzPts val="2100"/>
              <a:buChar char="•"/>
              <a:defRPr b="0" i="0">
                <a:solidFill>
                  <a:schemeClr val="lt1"/>
                </a:solidFill>
              </a:defRPr>
            </a:lvl1pPr>
            <a:lvl2pPr marL="914400" lvl="1" indent="-342900" algn="l">
              <a:lnSpc>
                <a:spcPct val="90000"/>
              </a:lnSpc>
              <a:spcBef>
                <a:spcPts val="375"/>
              </a:spcBef>
              <a:spcAft>
                <a:spcPts val="0"/>
              </a:spcAft>
              <a:buClr>
                <a:schemeClr val="lt1"/>
              </a:buClr>
              <a:buSzPts val="1800"/>
              <a:buChar char="•"/>
              <a:defRPr b="0" i="0">
                <a:solidFill>
                  <a:schemeClr val="lt1"/>
                </a:solidFill>
              </a:defRPr>
            </a:lvl2pPr>
            <a:lvl3pPr marL="1371600" lvl="2" indent="-323850" algn="l">
              <a:lnSpc>
                <a:spcPct val="90000"/>
              </a:lnSpc>
              <a:spcBef>
                <a:spcPts val="375"/>
              </a:spcBef>
              <a:spcAft>
                <a:spcPts val="0"/>
              </a:spcAft>
              <a:buClr>
                <a:schemeClr val="lt1"/>
              </a:buClr>
              <a:buSzPts val="1500"/>
              <a:buChar char="•"/>
              <a:defRPr b="0" i="0">
                <a:solidFill>
                  <a:schemeClr val="lt1"/>
                </a:solidFill>
              </a:defRPr>
            </a:lvl3pPr>
            <a:lvl4pPr marL="1828800" lvl="3" indent="-314325" algn="l">
              <a:lnSpc>
                <a:spcPct val="90000"/>
              </a:lnSpc>
              <a:spcBef>
                <a:spcPts val="375"/>
              </a:spcBef>
              <a:spcAft>
                <a:spcPts val="0"/>
              </a:spcAft>
              <a:buClr>
                <a:schemeClr val="lt1"/>
              </a:buClr>
              <a:buSzPts val="1350"/>
              <a:buChar char="•"/>
              <a:defRPr b="0" i="0">
                <a:solidFill>
                  <a:schemeClr val="lt1"/>
                </a:solidFill>
              </a:defRPr>
            </a:lvl4pPr>
            <a:lvl5pPr marL="2286000" lvl="4" indent="-314325" algn="l">
              <a:lnSpc>
                <a:spcPct val="90000"/>
              </a:lnSpc>
              <a:spcBef>
                <a:spcPts val="375"/>
              </a:spcBef>
              <a:spcAft>
                <a:spcPts val="0"/>
              </a:spcAft>
              <a:buClr>
                <a:schemeClr val="lt1"/>
              </a:buClr>
              <a:buSzPts val="1350"/>
              <a:buChar char="•"/>
              <a:defRPr b="0" i="0">
                <a:solidFill>
                  <a:schemeClr val="lt1"/>
                </a:solidFill>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and Content_WhiteArrows">
  <p:cSld name="Title and Content_WhiteArrows">
    <p:spTree>
      <p:nvGrpSpPr>
        <p:cNvPr id="1" name="Shape 541"/>
        <p:cNvGrpSpPr/>
        <p:nvPr/>
      </p:nvGrpSpPr>
      <p:grpSpPr>
        <a:xfrm>
          <a:off x="0" y="0"/>
          <a:ext cx="0" cy="0"/>
          <a:chOff x="0" y="0"/>
          <a:chExt cx="0" cy="0"/>
        </a:xfrm>
      </p:grpSpPr>
      <p:pic>
        <p:nvPicPr>
          <p:cNvPr id="542" name="Google Shape;542;p54" descr="A white background with arrows&#10;&#10;AI-generated content may be incorrect."/>
          <p:cNvPicPr preferRelativeResize="0"/>
          <p:nvPr/>
        </p:nvPicPr>
        <p:blipFill rotWithShape="1">
          <a:blip r:embed="rId2">
            <a:alphaModFix/>
          </a:blip>
          <a:srcRect/>
          <a:stretch/>
        </p:blipFill>
        <p:spPr>
          <a:xfrm>
            <a:off x="0" y="0"/>
            <a:ext cx="9144000" cy="5143500"/>
          </a:xfrm>
          <a:prstGeom prst="rect">
            <a:avLst/>
          </a:prstGeom>
          <a:noFill/>
          <a:ln>
            <a:noFill/>
          </a:ln>
        </p:spPr>
      </p:pic>
      <p:pic>
        <p:nvPicPr>
          <p:cNvPr id="543" name="Google Shape;543;p54" descr="A close up of a logo&#10;&#10;AI-generated content may be incorrect."/>
          <p:cNvPicPr preferRelativeResize="0"/>
          <p:nvPr/>
        </p:nvPicPr>
        <p:blipFill rotWithShape="1">
          <a:blip r:embed="rId3">
            <a:alphaModFix/>
          </a:blip>
          <a:srcRect/>
          <a:stretch/>
        </p:blipFill>
        <p:spPr>
          <a:xfrm>
            <a:off x="232033" y="4438772"/>
            <a:ext cx="1706161" cy="474287"/>
          </a:xfrm>
          <a:prstGeom prst="rect">
            <a:avLst/>
          </a:prstGeom>
          <a:noFill/>
          <a:ln>
            <a:noFill/>
          </a:ln>
        </p:spPr>
      </p:pic>
      <p:pic>
        <p:nvPicPr>
          <p:cNvPr id="544" name="Google Shape;544;p54" descr="A number on a black background&#10;&#10;AI-generated content may be incorrect."/>
          <p:cNvPicPr preferRelativeResize="0"/>
          <p:nvPr/>
        </p:nvPicPr>
        <p:blipFill rotWithShape="1">
          <a:blip r:embed="rId4">
            <a:alphaModFix/>
          </a:blip>
          <a:srcRect/>
          <a:stretch/>
        </p:blipFill>
        <p:spPr>
          <a:xfrm>
            <a:off x="2042738" y="4690983"/>
            <a:ext cx="2942003" cy="230542"/>
          </a:xfrm>
          <a:prstGeom prst="rect">
            <a:avLst/>
          </a:prstGeom>
          <a:noFill/>
          <a:ln>
            <a:noFill/>
          </a:ln>
        </p:spPr>
      </p:pic>
      <p:grpSp>
        <p:nvGrpSpPr>
          <p:cNvPr id="545" name="Google Shape;545;p54"/>
          <p:cNvGrpSpPr/>
          <p:nvPr/>
        </p:nvGrpSpPr>
        <p:grpSpPr>
          <a:xfrm>
            <a:off x="5222240" y="4660317"/>
            <a:ext cx="3624877" cy="375119"/>
            <a:chOff x="5222240" y="4660317"/>
            <a:chExt cx="3624877" cy="375119"/>
          </a:xfrm>
        </p:grpSpPr>
        <p:sp>
          <p:nvSpPr>
            <p:cNvPr id="546" name="Google Shape;546;p54"/>
            <p:cNvSpPr txBox="1"/>
            <p:nvPr/>
          </p:nvSpPr>
          <p:spPr>
            <a:xfrm>
              <a:off x="7373073" y="4958492"/>
              <a:ext cx="1463324" cy="76944"/>
            </a:xfrm>
            <a:prstGeom prst="rect">
              <a:avLst/>
            </a:prstGeom>
            <a:solidFill>
              <a:schemeClr val="lt1"/>
            </a:solid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425563"/>
                </a:buClr>
                <a:buSzPts val="500"/>
                <a:buFont typeface="Open Sans SemiBold"/>
                <a:buNone/>
              </a:pPr>
              <a:r>
                <a:rPr lang="en-US" sz="500" b="0" i="0" u="none" strike="noStrike" cap="none">
                  <a:solidFill>
                    <a:srgbClr val="425563"/>
                  </a:solidFill>
                  <a:latin typeface="Open Sans SemiBold"/>
                  <a:ea typeface="Open Sans SemiBold"/>
                  <a:cs typeface="Open Sans SemiBold"/>
                  <a:sym typeface="Open Sans SemiBold"/>
                </a:rPr>
                <a:t>© 2025. StriveTogether, Inc. All rights reserved.</a:t>
              </a:r>
              <a:endParaRPr sz="1400" b="0" i="0" u="none" strike="noStrike" cap="none">
                <a:solidFill>
                  <a:srgbClr val="000000"/>
                </a:solidFill>
                <a:latin typeface="Arial"/>
                <a:ea typeface="Arial"/>
                <a:cs typeface="Arial"/>
                <a:sym typeface="Arial"/>
              </a:endParaRPr>
            </a:p>
          </p:txBody>
        </p:sp>
        <p:grpSp>
          <p:nvGrpSpPr>
            <p:cNvPr id="547" name="Google Shape;547;p54"/>
            <p:cNvGrpSpPr/>
            <p:nvPr/>
          </p:nvGrpSpPr>
          <p:grpSpPr>
            <a:xfrm>
              <a:off x="5222240" y="4660317"/>
              <a:ext cx="3624877" cy="256032"/>
              <a:chOff x="5222240" y="4660317"/>
              <a:chExt cx="3624877" cy="256032"/>
            </a:xfrm>
          </p:grpSpPr>
          <p:sp>
            <p:nvSpPr>
              <p:cNvPr id="548" name="Google Shape;548;p54"/>
              <p:cNvSpPr/>
              <p:nvPr/>
            </p:nvSpPr>
            <p:spPr>
              <a:xfrm>
                <a:off x="5222240" y="4660317"/>
                <a:ext cx="3624877" cy="256032"/>
              </a:xfrm>
              <a:prstGeom prst="rect">
                <a:avLst/>
              </a:prstGeom>
              <a:solidFill>
                <a:schemeClr val="lt1"/>
              </a:solid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chemeClr val="dk2"/>
                  </a:buClr>
                  <a:buSzPts val="900"/>
                  <a:buFont typeface="Open Sans SemiBold"/>
                  <a:buNone/>
                </a:pPr>
                <a:r>
                  <a:rPr lang="en-US" sz="900" b="1" i="0" u="none" strike="noStrike" cap="none">
                    <a:solidFill>
                      <a:schemeClr val="dk2"/>
                    </a:solidFill>
                    <a:latin typeface="Open Sans SemiBold"/>
                    <a:ea typeface="Open Sans SemiBold"/>
                    <a:cs typeface="Open Sans SemiBold"/>
                    <a:sym typeface="Open Sans SemiBold"/>
                  </a:rPr>
                  <a:t>2025 Cradle to Career Network Convening |</a:t>
                </a:r>
                <a:r>
                  <a:rPr lang="en-US" sz="900" b="0" i="0" u="none" strike="noStrike" cap="none">
                    <a:solidFill>
                      <a:schemeClr val="dk2"/>
                    </a:solidFill>
                    <a:latin typeface="Open Sans SemiBold"/>
                    <a:ea typeface="Open Sans SemiBold"/>
                    <a:cs typeface="Open Sans SemiBold"/>
                    <a:sym typeface="Open Sans SemiBold"/>
                  </a:rPr>
                  <a:t> </a:t>
                </a:r>
                <a:fld id="{00000000-1234-1234-1234-123412341234}" type="slidenum">
                  <a:rPr lang="en-US" sz="900" b="1" i="0" u="none" strike="noStrike" cap="none">
                    <a:solidFill>
                      <a:schemeClr val="dk2"/>
                    </a:solidFill>
                    <a:latin typeface="Open Sans SemiBold"/>
                    <a:ea typeface="Open Sans SemiBold"/>
                    <a:cs typeface="Open Sans SemiBold"/>
                    <a:sym typeface="Open Sans SemiBold"/>
                  </a:rPr>
                  <a:t>‹#›</a:t>
                </a:fld>
                <a:endParaRPr sz="900" b="1" i="0" u="none" strike="noStrike" cap="none">
                  <a:solidFill>
                    <a:schemeClr val="dk2"/>
                  </a:solidFill>
                  <a:latin typeface="Open Sans SemiBold"/>
                  <a:ea typeface="Open Sans SemiBold"/>
                  <a:cs typeface="Open Sans SemiBold"/>
                  <a:sym typeface="Open Sans SemiBold"/>
                </a:endParaRPr>
              </a:p>
            </p:txBody>
          </p:sp>
          <p:pic>
            <p:nvPicPr>
              <p:cNvPr id="549" name="Google Shape;549;p54" descr="A black and orange logo&#10;&#10;AI-generated content may be incorrect."/>
              <p:cNvPicPr preferRelativeResize="0"/>
              <p:nvPr/>
            </p:nvPicPr>
            <p:blipFill rotWithShape="1">
              <a:blip r:embed="rId5">
                <a:alphaModFix/>
              </a:blip>
              <a:srcRect/>
              <a:stretch/>
            </p:blipFill>
            <p:spPr>
              <a:xfrm>
                <a:off x="5303763" y="4744405"/>
                <a:ext cx="833140" cy="112672"/>
              </a:xfrm>
              <a:prstGeom prst="rect">
                <a:avLst/>
              </a:prstGeom>
              <a:noFill/>
              <a:ln>
                <a:noFill/>
              </a:ln>
            </p:spPr>
          </p:pic>
        </p:grpSp>
      </p:grpSp>
      <p:sp>
        <p:nvSpPr>
          <p:cNvPr id="550" name="Google Shape;550;p54"/>
          <p:cNvSpPr txBox="1"/>
          <p:nvPr/>
        </p:nvSpPr>
        <p:spPr>
          <a:xfrm>
            <a:off x="139060" y="148119"/>
            <a:ext cx="1306422" cy="2616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chemeClr val="dk2"/>
                </a:solidFill>
                <a:latin typeface="Open Sans ExtraBold"/>
                <a:ea typeface="Open Sans ExtraBold"/>
                <a:cs typeface="Open Sans ExtraBold"/>
                <a:sym typeface="Open Sans ExtraBold"/>
              </a:rPr>
              <a:t>#ConveneC2C</a:t>
            </a:r>
            <a:endParaRPr sz="1400" b="0" i="0" u="none" strike="noStrike" cap="none">
              <a:solidFill>
                <a:srgbClr val="000000"/>
              </a:solidFill>
              <a:latin typeface="Arial"/>
              <a:ea typeface="Arial"/>
              <a:cs typeface="Arial"/>
              <a:sym typeface="Arial"/>
            </a:endParaRPr>
          </a:p>
        </p:txBody>
      </p:sp>
      <p:sp>
        <p:nvSpPr>
          <p:cNvPr id="551" name="Google Shape;551;p54"/>
          <p:cNvSpPr txBox="1">
            <a:spLocks noGrp="1"/>
          </p:cNvSpPr>
          <p:nvPr>
            <p:ph type="title"/>
          </p:nvPr>
        </p:nvSpPr>
        <p:spPr>
          <a:xfrm>
            <a:off x="237744" y="674079"/>
            <a:ext cx="8450421" cy="72846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4"/>
              </a:buClr>
              <a:buSzPts val="3300"/>
              <a:buFont typeface="Open Sans"/>
              <a:buNone/>
              <a:defRPr b="1" i="0">
                <a:solidFill>
                  <a:schemeClr val="accent4"/>
                </a:solidFill>
                <a:latin typeface="Open Sans"/>
                <a:ea typeface="Open Sans"/>
                <a:cs typeface="Open Sans"/>
                <a:sym typeface="Open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2" name="Google Shape;552;p54"/>
          <p:cNvSpPr txBox="1">
            <a:spLocks noGrp="1"/>
          </p:cNvSpPr>
          <p:nvPr>
            <p:ph type="body" idx="1"/>
          </p:nvPr>
        </p:nvSpPr>
        <p:spPr>
          <a:xfrm>
            <a:off x="230460" y="1563000"/>
            <a:ext cx="8473094" cy="2755969"/>
          </a:xfrm>
          <a:prstGeom prst="rect">
            <a:avLst/>
          </a:prstGeom>
          <a:noFill/>
          <a:ln>
            <a:noFill/>
          </a:ln>
        </p:spPr>
        <p:txBody>
          <a:bodyPr spcFirstLastPara="1" wrap="square" lIns="91425" tIns="45700" rIns="91425" bIns="45700" anchor="t" anchorCtr="0">
            <a:normAutofit/>
          </a:bodyPr>
          <a:lstStyle>
            <a:lvl1pPr marL="457200" lvl="0" indent="-361950" algn="l">
              <a:lnSpc>
                <a:spcPct val="90000"/>
              </a:lnSpc>
              <a:spcBef>
                <a:spcPts val="750"/>
              </a:spcBef>
              <a:spcAft>
                <a:spcPts val="0"/>
              </a:spcAft>
              <a:buClr>
                <a:srgbClr val="243745"/>
              </a:buClr>
              <a:buSzPts val="2100"/>
              <a:buChar char="•"/>
              <a:defRPr b="0" i="0">
                <a:solidFill>
                  <a:srgbClr val="243745"/>
                </a:solidFill>
              </a:defRPr>
            </a:lvl1pPr>
            <a:lvl2pPr marL="914400" lvl="1" indent="-342900" algn="l">
              <a:lnSpc>
                <a:spcPct val="90000"/>
              </a:lnSpc>
              <a:spcBef>
                <a:spcPts val="375"/>
              </a:spcBef>
              <a:spcAft>
                <a:spcPts val="0"/>
              </a:spcAft>
              <a:buClr>
                <a:srgbClr val="243745"/>
              </a:buClr>
              <a:buSzPts val="1800"/>
              <a:buChar char="•"/>
              <a:defRPr b="0" i="0">
                <a:solidFill>
                  <a:srgbClr val="243745"/>
                </a:solidFill>
              </a:defRPr>
            </a:lvl2pPr>
            <a:lvl3pPr marL="1371600" lvl="2" indent="-323850" algn="l">
              <a:lnSpc>
                <a:spcPct val="90000"/>
              </a:lnSpc>
              <a:spcBef>
                <a:spcPts val="375"/>
              </a:spcBef>
              <a:spcAft>
                <a:spcPts val="0"/>
              </a:spcAft>
              <a:buClr>
                <a:srgbClr val="243745"/>
              </a:buClr>
              <a:buSzPts val="1500"/>
              <a:buChar char="•"/>
              <a:defRPr b="0" i="0">
                <a:solidFill>
                  <a:srgbClr val="243745"/>
                </a:solidFill>
              </a:defRPr>
            </a:lvl3pPr>
            <a:lvl4pPr marL="1828800" lvl="3" indent="-314325" algn="l">
              <a:lnSpc>
                <a:spcPct val="90000"/>
              </a:lnSpc>
              <a:spcBef>
                <a:spcPts val="375"/>
              </a:spcBef>
              <a:spcAft>
                <a:spcPts val="0"/>
              </a:spcAft>
              <a:buClr>
                <a:srgbClr val="243745"/>
              </a:buClr>
              <a:buSzPts val="1350"/>
              <a:buChar char="•"/>
              <a:defRPr b="0" i="0">
                <a:solidFill>
                  <a:srgbClr val="243745"/>
                </a:solidFill>
              </a:defRPr>
            </a:lvl4pPr>
            <a:lvl5pPr marL="2286000" lvl="4" indent="-314325" algn="l">
              <a:lnSpc>
                <a:spcPct val="90000"/>
              </a:lnSpc>
              <a:spcBef>
                <a:spcPts val="375"/>
              </a:spcBef>
              <a:spcAft>
                <a:spcPts val="0"/>
              </a:spcAft>
              <a:buClr>
                <a:srgbClr val="243745"/>
              </a:buClr>
              <a:buSzPts val="1350"/>
              <a:buChar char="•"/>
              <a:defRPr b="0" i="0">
                <a:solidFill>
                  <a:srgbClr val="243745"/>
                </a:solidFill>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and Content_GreyArrows">
  <p:cSld name="Title and Content_GreyArrows">
    <p:spTree>
      <p:nvGrpSpPr>
        <p:cNvPr id="1" name="Shape 553"/>
        <p:cNvGrpSpPr/>
        <p:nvPr/>
      </p:nvGrpSpPr>
      <p:grpSpPr>
        <a:xfrm>
          <a:off x="0" y="0"/>
          <a:ext cx="0" cy="0"/>
          <a:chOff x="0" y="0"/>
          <a:chExt cx="0" cy="0"/>
        </a:xfrm>
      </p:grpSpPr>
      <p:pic>
        <p:nvPicPr>
          <p:cNvPr id="554" name="Google Shape;554;p55" descr="A blue background with arrows&#10;&#10;AI-generated content may be incorrect."/>
          <p:cNvPicPr preferRelativeResize="0"/>
          <p:nvPr/>
        </p:nvPicPr>
        <p:blipFill rotWithShape="1">
          <a:blip r:embed="rId2">
            <a:alphaModFix/>
          </a:blip>
          <a:srcRect/>
          <a:stretch/>
        </p:blipFill>
        <p:spPr>
          <a:xfrm>
            <a:off x="-1" y="0"/>
            <a:ext cx="9143999" cy="5143499"/>
          </a:xfrm>
          <a:prstGeom prst="rect">
            <a:avLst/>
          </a:prstGeom>
          <a:noFill/>
          <a:ln>
            <a:noFill/>
          </a:ln>
        </p:spPr>
      </p:pic>
      <p:sp>
        <p:nvSpPr>
          <p:cNvPr id="555" name="Google Shape;555;p55"/>
          <p:cNvSpPr txBox="1"/>
          <p:nvPr/>
        </p:nvSpPr>
        <p:spPr>
          <a:xfrm>
            <a:off x="139060" y="148119"/>
            <a:ext cx="1306422" cy="2616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chemeClr val="lt1"/>
                </a:solidFill>
                <a:latin typeface="Open Sans ExtraBold"/>
                <a:ea typeface="Open Sans ExtraBold"/>
                <a:cs typeface="Open Sans ExtraBold"/>
                <a:sym typeface="Open Sans ExtraBold"/>
              </a:rPr>
              <a:t>#ConveneC2C</a:t>
            </a:r>
            <a:endParaRPr sz="1400" b="0" i="0" u="none" strike="noStrike" cap="none">
              <a:solidFill>
                <a:srgbClr val="000000"/>
              </a:solidFill>
              <a:latin typeface="Arial"/>
              <a:ea typeface="Arial"/>
              <a:cs typeface="Arial"/>
              <a:sym typeface="Arial"/>
            </a:endParaRPr>
          </a:p>
        </p:txBody>
      </p:sp>
      <p:pic>
        <p:nvPicPr>
          <p:cNvPr id="556" name="Google Shape;556;p55" descr="A blue and orange sign with white text&#10;&#10;AI-generated content may be incorrect."/>
          <p:cNvPicPr preferRelativeResize="0"/>
          <p:nvPr/>
        </p:nvPicPr>
        <p:blipFill rotWithShape="1">
          <a:blip r:embed="rId3">
            <a:alphaModFix/>
          </a:blip>
          <a:srcRect/>
          <a:stretch/>
        </p:blipFill>
        <p:spPr>
          <a:xfrm>
            <a:off x="229345" y="4441040"/>
            <a:ext cx="1714254" cy="476537"/>
          </a:xfrm>
          <a:prstGeom prst="rect">
            <a:avLst/>
          </a:prstGeom>
          <a:noFill/>
          <a:ln>
            <a:noFill/>
          </a:ln>
        </p:spPr>
      </p:pic>
      <p:pic>
        <p:nvPicPr>
          <p:cNvPr id="557" name="Google Shape;557;p55" descr="A white number on a black background&#10;&#10;AI-generated content may be incorrect."/>
          <p:cNvPicPr preferRelativeResize="0"/>
          <p:nvPr/>
        </p:nvPicPr>
        <p:blipFill rotWithShape="1">
          <a:blip r:embed="rId4">
            <a:alphaModFix/>
          </a:blip>
          <a:srcRect/>
          <a:stretch/>
        </p:blipFill>
        <p:spPr>
          <a:xfrm>
            <a:off x="2039037" y="4690983"/>
            <a:ext cx="2945704" cy="230832"/>
          </a:xfrm>
          <a:prstGeom prst="rect">
            <a:avLst/>
          </a:prstGeom>
          <a:noFill/>
          <a:ln>
            <a:noFill/>
          </a:ln>
        </p:spPr>
      </p:pic>
      <p:grpSp>
        <p:nvGrpSpPr>
          <p:cNvPr id="558" name="Google Shape;558;p55"/>
          <p:cNvGrpSpPr/>
          <p:nvPr/>
        </p:nvGrpSpPr>
        <p:grpSpPr>
          <a:xfrm>
            <a:off x="5222240" y="4660317"/>
            <a:ext cx="3624877" cy="375119"/>
            <a:chOff x="5222240" y="4660317"/>
            <a:chExt cx="3624877" cy="375119"/>
          </a:xfrm>
        </p:grpSpPr>
        <p:sp>
          <p:nvSpPr>
            <p:cNvPr id="559" name="Google Shape;559;p55"/>
            <p:cNvSpPr txBox="1"/>
            <p:nvPr/>
          </p:nvSpPr>
          <p:spPr>
            <a:xfrm>
              <a:off x="7373073" y="4958492"/>
              <a:ext cx="1463324" cy="76944"/>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chemeClr val="lt1"/>
                </a:buClr>
                <a:buSzPts val="500"/>
                <a:buFont typeface="Open Sans SemiBold"/>
                <a:buNone/>
              </a:pPr>
              <a:r>
                <a:rPr lang="en-US" sz="500" b="0" i="0" u="none" strike="noStrike" cap="none">
                  <a:solidFill>
                    <a:schemeClr val="lt1"/>
                  </a:solidFill>
                  <a:latin typeface="Open Sans SemiBold"/>
                  <a:ea typeface="Open Sans SemiBold"/>
                  <a:cs typeface="Open Sans SemiBold"/>
                  <a:sym typeface="Open Sans SemiBold"/>
                </a:rPr>
                <a:t>© 2025. StriveTogether, Inc. All rights reserved.</a:t>
              </a:r>
              <a:endParaRPr sz="1400" b="0" i="0" u="none" strike="noStrike" cap="none">
                <a:solidFill>
                  <a:srgbClr val="000000"/>
                </a:solidFill>
                <a:latin typeface="Arial"/>
                <a:ea typeface="Arial"/>
                <a:cs typeface="Arial"/>
                <a:sym typeface="Arial"/>
              </a:endParaRPr>
            </a:p>
          </p:txBody>
        </p:sp>
        <p:sp>
          <p:nvSpPr>
            <p:cNvPr id="560" name="Google Shape;560;p55"/>
            <p:cNvSpPr/>
            <p:nvPr/>
          </p:nvSpPr>
          <p:spPr>
            <a:xfrm>
              <a:off x="5222240" y="4660317"/>
              <a:ext cx="3624877" cy="256032"/>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chemeClr val="lt1"/>
                </a:buClr>
                <a:buSzPts val="900"/>
                <a:buFont typeface="Open Sans SemiBold"/>
                <a:buNone/>
              </a:pPr>
              <a:r>
                <a:rPr lang="en-US" sz="900" b="1" i="0" u="none" strike="noStrike" cap="none">
                  <a:solidFill>
                    <a:schemeClr val="lt1"/>
                  </a:solidFill>
                  <a:latin typeface="Open Sans SemiBold"/>
                  <a:ea typeface="Open Sans SemiBold"/>
                  <a:cs typeface="Open Sans SemiBold"/>
                  <a:sym typeface="Open Sans SemiBold"/>
                </a:rPr>
                <a:t>2025 Cradle to Career Network Convening |</a:t>
              </a:r>
              <a:r>
                <a:rPr lang="en-US" sz="900" b="0" i="0" u="none" strike="noStrike" cap="none">
                  <a:solidFill>
                    <a:schemeClr val="lt1"/>
                  </a:solidFill>
                  <a:latin typeface="Open Sans SemiBold"/>
                  <a:ea typeface="Open Sans SemiBold"/>
                  <a:cs typeface="Open Sans SemiBold"/>
                  <a:sym typeface="Open Sans SemiBold"/>
                </a:rPr>
                <a:t> </a:t>
              </a:r>
              <a:fld id="{00000000-1234-1234-1234-123412341234}" type="slidenum">
                <a:rPr lang="en-US" sz="900" b="1" i="0" u="none" strike="noStrike" cap="none">
                  <a:solidFill>
                    <a:schemeClr val="lt1"/>
                  </a:solidFill>
                  <a:latin typeface="Open Sans SemiBold"/>
                  <a:ea typeface="Open Sans SemiBold"/>
                  <a:cs typeface="Open Sans SemiBold"/>
                  <a:sym typeface="Open Sans SemiBold"/>
                </a:rPr>
                <a:t>‹#›</a:t>
              </a:fld>
              <a:endParaRPr sz="900" b="1" i="0" u="none" strike="noStrike" cap="none">
                <a:solidFill>
                  <a:schemeClr val="lt1"/>
                </a:solidFill>
                <a:latin typeface="Open Sans SemiBold"/>
                <a:ea typeface="Open Sans SemiBold"/>
                <a:cs typeface="Open Sans SemiBold"/>
                <a:sym typeface="Open Sans SemiBold"/>
              </a:endParaRPr>
            </a:p>
          </p:txBody>
        </p:sp>
        <p:pic>
          <p:nvPicPr>
            <p:cNvPr id="561" name="Google Shape;561;p55" descr="A black and orange logo&#10;&#10;AI-generated content may be incorrect."/>
            <p:cNvPicPr preferRelativeResize="0"/>
            <p:nvPr/>
          </p:nvPicPr>
          <p:blipFill rotWithShape="1">
            <a:blip r:embed="rId5">
              <a:alphaModFix/>
            </a:blip>
            <a:srcRect/>
            <a:stretch/>
          </p:blipFill>
          <p:spPr>
            <a:xfrm>
              <a:off x="5309488" y="4737228"/>
              <a:ext cx="827415" cy="111898"/>
            </a:xfrm>
            <a:prstGeom prst="rect">
              <a:avLst/>
            </a:prstGeom>
            <a:noFill/>
            <a:ln>
              <a:noFill/>
            </a:ln>
          </p:spPr>
        </p:pic>
      </p:grpSp>
      <p:sp>
        <p:nvSpPr>
          <p:cNvPr id="562" name="Google Shape;562;p55"/>
          <p:cNvSpPr txBox="1">
            <a:spLocks noGrp="1"/>
          </p:cNvSpPr>
          <p:nvPr>
            <p:ph type="title"/>
          </p:nvPr>
        </p:nvSpPr>
        <p:spPr>
          <a:xfrm>
            <a:off x="237744" y="674079"/>
            <a:ext cx="8450421" cy="72846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4"/>
              </a:buClr>
              <a:buSzPts val="3300"/>
              <a:buFont typeface="Open Sans"/>
              <a:buNone/>
              <a:defRPr b="1" i="0">
                <a:solidFill>
                  <a:schemeClr val="accent4"/>
                </a:solidFill>
                <a:latin typeface="Open Sans"/>
                <a:ea typeface="Open Sans"/>
                <a:cs typeface="Open Sans"/>
                <a:sym typeface="Open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3" name="Google Shape;563;p55"/>
          <p:cNvSpPr txBox="1">
            <a:spLocks noGrp="1"/>
          </p:cNvSpPr>
          <p:nvPr>
            <p:ph type="body" idx="1"/>
          </p:nvPr>
        </p:nvSpPr>
        <p:spPr>
          <a:xfrm>
            <a:off x="230460" y="1563000"/>
            <a:ext cx="8473094" cy="2755969"/>
          </a:xfrm>
          <a:prstGeom prst="rect">
            <a:avLst/>
          </a:prstGeom>
          <a:noFill/>
          <a:ln>
            <a:noFill/>
          </a:ln>
        </p:spPr>
        <p:txBody>
          <a:bodyPr spcFirstLastPara="1" wrap="square" lIns="91425" tIns="45700" rIns="91425" bIns="45700" anchor="t" anchorCtr="0">
            <a:normAutofit/>
          </a:bodyPr>
          <a:lstStyle>
            <a:lvl1pPr marL="457200" lvl="0" indent="-361950" algn="l">
              <a:lnSpc>
                <a:spcPct val="90000"/>
              </a:lnSpc>
              <a:spcBef>
                <a:spcPts val="750"/>
              </a:spcBef>
              <a:spcAft>
                <a:spcPts val="0"/>
              </a:spcAft>
              <a:buClr>
                <a:schemeClr val="lt1"/>
              </a:buClr>
              <a:buSzPts val="2100"/>
              <a:buChar char="•"/>
              <a:defRPr b="0" i="0">
                <a:solidFill>
                  <a:schemeClr val="lt1"/>
                </a:solidFill>
              </a:defRPr>
            </a:lvl1pPr>
            <a:lvl2pPr marL="914400" lvl="1" indent="-342900" algn="l">
              <a:lnSpc>
                <a:spcPct val="90000"/>
              </a:lnSpc>
              <a:spcBef>
                <a:spcPts val="375"/>
              </a:spcBef>
              <a:spcAft>
                <a:spcPts val="0"/>
              </a:spcAft>
              <a:buClr>
                <a:schemeClr val="lt1"/>
              </a:buClr>
              <a:buSzPts val="1800"/>
              <a:buChar char="•"/>
              <a:defRPr b="0" i="0">
                <a:solidFill>
                  <a:schemeClr val="lt1"/>
                </a:solidFill>
              </a:defRPr>
            </a:lvl2pPr>
            <a:lvl3pPr marL="1371600" lvl="2" indent="-323850" algn="l">
              <a:lnSpc>
                <a:spcPct val="90000"/>
              </a:lnSpc>
              <a:spcBef>
                <a:spcPts val="375"/>
              </a:spcBef>
              <a:spcAft>
                <a:spcPts val="0"/>
              </a:spcAft>
              <a:buClr>
                <a:schemeClr val="lt1"/>
              </a:buClr>
              <a:buSzPts val="1500"/>
              <a:buChar char="•"/>
              <a:defRPr b="0" i="0">
                <a:solidFill>
                  <a:schemeClr val="lt1"/>
                </a:solidFill>
              </a:defRPr>
            </a:lvl3pPr>
            <a:lvl4pPr marL="1828800" lvl="3" indent="-314325" algn="l">
              <a:lnSpc>
                <a:spcPct val="90000"/>
              </a:lnSpc>
              <a:spcBef>
                <a:spcPts val="375"/>
              </a:spcBef>
              <a:spcAft>
                <a:spcPts val="0"/>
              </a:spcAft>
              <a:buClr>
                <a:schemeClr val="lt1"/>
              </a:buClr>
              <a:buSzPts val="1350"/>
              <a:buChar char="•"/>
              <a:defRPr b="0" i="0">
                <a:solidFill>
                  <a:schemeClr val="lt1"/>
                </a:solidFill>
              </a:defRPr>
            </a:lvl4pPr>
            <a:lvl5pPr marL="2286000" lvl="4" indent="-314325" algn="l">
              <a:lnSpc>
                <a:spcPct val="90000"/>
              </a:lnSpc>
              <a:spcBef>
                <a:spcPts val="375"/>
              </a:spcBef>
              <a:spcAft>
                <a:spcPts val="0"/>
              </a:spcAft>
              <a:buClr>
                <a:schemeClr val="lt1"/>
              </a:buClr>
              <a:buSzPts val="1350"/>
              <a:buChar char="•"/>
              <a:defRPr b="0" i="0">
                <a:solidFill>
                  <a:schemeClr val="lt1"/>
                </a:solidFill>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matchingName="Title and Content_LandscapeFaded_White">
  <p:cSld name="Title and Content_LandscapeFaded_White">
    <p:bg>
      <p:bgPr>
        <a:solidFill>
          <a:schemeClr val="dk2"/>
        </a:solidFill>
        <a:effectLst/>
      </p:bgPr>
    </p:bg>
    <p:spTree>
      <p:nvGrpSpPr>
        <p:cNvPr id="1" name="Shape 564"/>
        <p:cNvGrpSpPr/>
        <p:nvPr/>
      </p:nvGrpSpPr>
      <p:grpSpPr>
        <a:xfrm>
          <a:off x="0" y="0"/>
          <a:ext cx="0" cy="0"/>
          <a:chOff x="0" y="0"/>
          <a:chExt cx="0" cy="0"/>
        </a:xfrm>
      </p:grpSpPr>
      <p:pic>
        <p:nvPicPr>
          <p:cNvPr id="565" name="Google Shape;565;p56" descr="A white background with a city in the distance&#10;&#10;AI-generated content may be incorrect."/>
          <p:cNvPicPr preferRelativeResize="0"/>
          <p:nvPr/>
        </p:nvPicPr>
        <p:blipFill rotWithShape="1">
          <a:blip r:embed="rId2">
            <a:alphaModFix/>
          </a:blip>
          <a:srcRect/>
          <a:stretch/>
        </p:blipFill>
        <p:spPr>
          <a:xfrm>
            <a:off x="0" y="2721"/>
            <a:ext cx="9148845" cy="5140779"/>
          </a:xfrm>
          <a:prstGeom prst="rect">
            <a:avLst/>
          </a:prstGeom>
          <a:noFill/>
          <a:ln>
            <a:noFill/>
          </a:ln>
        </p:spPr>
      </p:pic>
      <p:pic>
        <p:nvPicPr>
          <p:cNvPr id="566" name="Google Shape;566;p56" descr="A close up of a logo&#10;&#10;AI-generated content may be incorrect."/>
          <p:cNvPicPr preferRelativeResize="0"/>
          <p:nvPr/>
        </p:nvPicPr>
        <p:blipFill rotWithShape="1">
          <a:blip r:embed="rId3">
            <a:alphaModFix/>
          </a:blip>
          <a:srcRect/>
          <a:stretch/>
        </p:blipFill>
        <p:spPr>
          <a:xfrm>
            <a:off x="232033" y="4438772"/>
            <a:ext cx="1706161" cy="474287"/>
          </a:xfrm>
          <a:prstGeom prst="rect">
            <a:avLst/>
          </a:prstGeom>
          <a:noFill/>
          <a:ln>
            <a:noFill/>
          </a:ln>
        </p:spPr>
      </p:pic>
      <p:pic>
        <p:nvPicPr>
          <p:cNvPr id="567" name="Google Shape;567;p56" descr="A number on a black background&#10;&#10;AI-generated content may be incorrect."/>
          <p:cNvPicPr preferRelativeResize="0"/>
          <p:nvPr/>
        </p:nvPicPr>
        <p:blipFill rotWithShape="1">
          <a:blip r:embed="rId4">
            <a:alphaModFix/>
          </a:blip>
          <a:srcRect/>
          <a:stretch/>
        </p:blipFill>
        <p:spPr>
          <a:xfrm>
            <a:off x="2042738" y="4690983"/>
            <a:ext cx="2942003" cy="230542"/>
          </a:xfrm>
          <a:prstGeom prst="rect">
            <a:avLst/>
          </a:prstGeom>
          <a:noFill/>
          <a:ln>
            <a:noFill/>
          </a:ln>
        </p:spPr>
      </p:pic>
      <p:sp>
        <p:nvSpPr>
          <p:cNvPr id="568" name="Google Shape;568;p56"/>
          <p:cNvSpPr txBox="1"/>
          <p:nvPr/>
        </p:nvSpPr>
        <p:spPr>
          <a:xfrm>
            <a:off x="139060" y="148119"/>
            <a:ext cx="1306422" cy="2616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chemeClr val="dk2"/>
                </a:solidFill>
                <a:latin typeface="Open Sans ExtraBold"/>
                <a:ea typeface="Open Sans ExtraBold"/>
                <a:cs typeface="Open Sans ExtraBold"/>
                <a:sym typeface="Open Sans ExtraBold"/>
              </a:rPr>
              <a:t>#ConveneC2C</a:t>
            </a:r>
            <a:endParaRPr sz="1400" b="0" i="0" u="none" strike="noStrike" cap="none">
              <a:solidFill>
                <a:srgbClr val="000000"/>
              </a:solidFill>
              <a:latin typeface="Arial"/>
              <a:ea typeface="Arial"/>
              <a:cs typeface="Arial"/>
              <a:sym typeface="Arial"/>
            </a:endParaRPr>
          </a:p>
        </p:txBody>
      </p:sp>
      <p:grpSp>
        <p:nvGrpSpPr>
          <p:cNvPr id="569" name="Google Shape;569;p56"/>
          <p:cNvGrpSpPr/>
          <p:nvPr/>
        </p:nvGrpSpPr>
        <p:grpSpPr>
          <a:xfrm>
            <a:off x="5222240" y="4660317"/>
            <a:ext cx="3624877" cy="375119"/>
            <a:chOff x="5222240" y="4660317"/>
            <a:chExt cx="3624877" cy="375119"/>
          </a:xfrm>
        </p:grpSpPr>
        <p:sp>
          <p:nvSpPr>
            <p:cNvPr id="570" name="Google Shape;570;p56"/>
            <p:cNvSpPr txBox="1"/>
            <p:nvPr/>
          </p:nvSpPr>
          <p:spPr>
            <a:xfrm>
              <a:off x="7373073" y="4958492"/>
              <a:ext cx="1463324" cy="76944"/>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425563"/>
                </a:buClr>
                <a:buSzPts val="500"/>
                <a:buFont typeface="Open Sans SemiBold"/>
                <a:buNone/>
              </a:pPr>
              <a:r>
                <a:rPr lang="en-US" sz="500" b="0" i="0" u="none" strike="noStrike" cap="none">
                  <a:solidFill>
                    <a:srgbClr val="425563"/>
                  </a:solidFill>
                  <a:latin typeface="Open Sans SemiBold"/>
                  <a:ea typeface="Open Sans SemiBold"/>
                  <a:cs typeface="Open Sans SemiBold"/>
                  <a:sym typeface="Open Sans SemiBold"/>
                </a:rPr>
                <a:t>© 2025. StriveTogether, Inc. All rights reserved.</a:t>
              </a:r>
              <a:endParaRPr sz="1400" b="0" i="0" u="none" strike="noStrike" cap="none">
                <a:solidFill>
                  <a:srgbClr val="000000"/>
                </a:solidFill>
                <a:latin typeface="Arial"/>
                <a:ea typeface="Arial"/>
                <a:cs typeface="Arial"/>
                <a:sym typeface="Arial"/>
              </a:endParaRPr>
            </a:p>
          </p:txBody>
        </p:sp>
        <p:grpSp>
          <p:nvGrpSpPr>
            <p:cNvPr id="571" name="Google Shape;571;p56"/>
            <p:cNvGrpSpPr/>
            <p:nvPr/>
          </p:nvGrpSpPr>
          <p:grpSpPr>
            <a:xfrm>
              <a:off x="5222240" y="4660317"/>
              <a:ext cx="3624877" cy="256032"/>
              <a:chOff x="5222240" y="4660317"/>
              <a:chExt cx="3624877" cy="256032"/>
            </a:xfrm>
          </p:grpSpPr>
          <p:sp>
            <p:nvSpPr>
              <p:cNvPr id="572" name="Google Shape;572;p56"/>
              <p:cNvSpPr/>
              <p:nvPr/>
            </p:nvSpPr>
            <p:spPr>
              <a:xfrm>
                <a:off x="5222240" y="4660317"/>
                <a:ext cx="3624877" cy="256032"/>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chemeClr val="dk2"/>
                  </a:buClr>
                  <a:buSzPts val="900"/>
                  <a:buFont typeface="Open Sans SemiBold"/>
                  <a:buNone/>
                </a:pPr>
                <a:r>
                  <a:rPr lang="en-US" sz="900" b="1" i="0" u="none" strike="noStrike" cap="none">
                    <a:solidFill>
                      <a:schemeClr val="dk2"/>
                    </a:solidFill>
                    <a:latin typeface="Open Sans SemiBold"/>
                    <a:ea typeface="Open Sans SemiBold"/>
                    <a:cs typeface="Open Sans SemiBold"/>
                    <a:sym typeface="Open Sans SemiBold"/>
                  </a:rPr>
                  <a:t>2025 Cradle to Career Network Convening |</a:t>
                </a:r>
                <a:r>
                  <a:rPr lang="en-US" sz="900" b="0" i="0" u="none" strike="noStrike" cap="none">
                    <a:solidFill>
                      <a:schemeClr val="dk2"/>
                    </a:solidFill>
                    <a:latin typeface="Open Sans SemiBold"/>
                    <a:ea typeface="Open Sans SemiBold"/>
                    <a:cs typeface="Open Sans SemiBold"/>
                    <a:sym typeface="Open Sans SemiBold"/>
                  </a:rPr>
                  <a:t> </a:t>
                </a:r>
                <a:fld id="{00000000-1234-1234-1234-123412341234}" type="slidenum">
                  <a:rPr lang="en-US" sz="900" b="1" i="0" u="none" strike="noStrike" cap="none">
                    <a:solidFill>
                      <a:schemeClr val="dk2"/>
                    </a:solidFill>
                    <a:latin typeface="Open Sans SemiBold"/>
                    <a:ea typeface="Open Sans SemiBold"/>
                    <a:cs typeface="Open Sans SemiBold"/>
                    <a:sym typeface="Open Sans SemiBold"/>
                  </a:rPr>
                  <a:t>‹#›</a:t>
                </a:fld>
                <a:endParaRPr sz="900" b="1" i="0" u="none" strike="noStrike" cap="none">
                  <a:solidFill>
                    <a:schemeClr val="dk2"/>
                  </a:solidFill>
                  <a:latin typeface="Open Sans SemiBold"/>
                  <a:ea typeface="Open Sans SemiBold"/>
                  <a:cs typeface="Open Sans SemiBold"/>
                  <a:sym typeface="Open Sans SemiBold"/>
                </a:endParaRPr>
              </a:p>
            </p:txBody>
          </p:sp>
          <p:pic>
            <p:nvPicPr>
              <p:cNvPr id="573" name="Google Shape;573;p56" descr="A black and orange logo&#10;&#10;AI-generated content may be incorrect."/>
              <p:cNvPicPr preferRelativeResize="0"/>
              <p:nvPr/>
            </p:nvPicPr>
            <p:blipFill rotWithShape="1">
              <a:blip r:embed="rId5">
                <a:alphaModFix/>
              </a:blip>
              <a:srcRect/>
              <a:stretch/>
            </p:blipFill>
            <p:spPr>
              <a:xfrm>
                <a:off x="5303763" y="4744405"/>
                <a:ext cx="833140" cy="112672"/>
              </a:xfrm>
              <a:prstGeom prst="rect">
                <a:avLst/>
              </a:prstGeom>
              <a:noFill/>
              <a:ln>
                <a:noFill/>
              </a:ln>
            </p:spPr>
          </p:pic>
        </p:grpSp>
      </p:grpSp>
      <p:sp>
        <p:nvSpPr>
          <p:cNvPr id="574" name="Google Shape;574;p56"/>
          <p:cNvSpPr txBox="1">
            <a:spLocks noGrp="1"/>
          </p:cNvSpPr>
          <p:nvPr>
            <p:ph type="title"/>
          </p:nvPr>
        </p:nvSpPr>
        <p:spPr>
          <a:xfrm>
            <a:off x="237744" y="674079"/>
            <a:ext cx="8450421" cy="72846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4"/>
              </a:buClr>
              <a:buSzPts val="3300"/>
              <a:buFont typeface="Open Sans"/>
              <a:buNone/>
              <a:defRPr b="1" i="0">
                <a:solidFill>
                  <a:schemeClr val="accent4"/>
                </a:solidFill>
                <a:latin typeface="Open Sans"/>
                <a:ea typeface="Open Sans"/>
                <a:cs typeface="Open Sans"/>
                <a:sym typeface="Open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5" name="Google Shape;575;p56"/>
          <p:cNvSpPr txBox="1">
            <a:spLocks noGrp="1"/>
          </p:cNvSpPr>
          <p:nvPr>
            <p:ph type="body" idx="1"/>
          </p:nvPr>
        </p:nvSpPr>
        <p:spPr>
          <a:xfrm>
            <a:off x="230460" y="1563000"/>
            <a:ext cx="8473094" cy="2755969"/>
          </a:xfrm>
          <a:prstGeom prst="rect">
            <a:avLst/>
          </a:prstGeom>
          <a:noFill/>
          <a:ln>
            <a:noFill/>
          </a:ln>
        </p:spPr>
        <p:txBody>
          <a:bodyPr spcFirstLastPara="1" wrap="square" lIns="91425" tIns="45700" rIns="91425" bIns="45700" anchor="t" anchorCtr="0">
            <a:normAutofit/>
          </a:bodyPr>
          <a:lstStyle>
            <a:lvl1pPr marL="457200" lvl="0" indent="-361950" algn="l">
              <a:lnSpc>
                <a:spcPct val="90000"/>
              </a:lnSpc>
              <a:spcBef>
                <a:spcPts val="750"/>
              </a:spcBef>
              <a:spcAft>
                <a:spcPts val="0"/>
              </a:spcAft>
              <a:buClr>
                <a:srgbClr val="243745"/>
              </a:buClr>
              <a:buSzPts val="2100"/>
              <a:buChar char="•"/>
              <a:defRPr b="0" i="0">
                <a:solidFill>
                  <a:srgbClr val="243745"/>
                </a:solidFill>
              </a:defRPr>
            </a:lvl1pPr>
            <a:lvl2pPr marL="914400" lvl="1" indent="-342900" algn="l">
              <a:lnSpc>
                <a:spcPct val="90000"/>
              </a:lnSpc>
              <a:spcBef>
                <a:spcPts val="375"/>
              </a:spcBef>
              <a:spcAft>
                <a:spcPts val="0"/>
              </a:spcAft>
              <a:buClr>
                <a:srgbClr val="243745"/>
              </a:buClr>
              <a:buSzPts val="1800"/>
              <a:buChar char="•"/>
              <a:defRPr b="0" i="0">
                <a:solidFill>
                  <a:srgbClr val="243745"/>
                </a:solidFill>
              </a:defRPr>
            </a:lvl2pPr>
            <a:lvl3pPr marL="1371600" lvl="2" indent="-323850" algn="l">
              <a:lnSpc>
                <a:spcPct val="90000"/>
              </a:lnSpc>
              <a:spcBef>
                <a:spcPts val="375"/>
              </a:spcBef>
              <a:spcAft>
                <a:spcPts val="0"/>
              </a:spcAft>
              <a:buClr>
                <a:srgbClr val="243745"/>
              </a:buClr>
              <a:buSzPts val="1500"/>
              <a:buChar char="•"/>
              <a:defRPr b="0" i="0">
                <a:solidFill>
                  <a:srgbClr val="243745"/>
                </a:solidFill>
              </a:defRPr>
            </a:lvl3pPr>
            <a:lvl4pPr marL="1828800" lvl="3" indent="-314325" algn="l">
              <a:lnSpc>
                <a:spcPct val="90000"/>
              </a:lnSpc>
              <a:spcBef>
                <a:spcPts val="375"/>
              </a:spcBef>
              <a:spcAft>
                <a:spcPts val="0"/>
              </a:spcAft>
              <a:buClr>
                <a:srgbClr val="243745"/>
              </a:buClr>
              <a:buSzPts val="1350"/>
              <a:buChar char="•"/>
              <a:defRPr b="0" i="0">
                <a:solidFill>
                  <a:srgbClr val="243745"/>
                </a:solidFill>
              </a:defRPr>
            </a:lvl4pPr>
            <a:lvl5pPr marL="2286000" lvl="4" indent="-314325" algn="l">
              <a:lnSpc>
                <a:spcPct val="90000"/>
              </a:lnSpc>
              <a:spcBef>
                <a:spcPts val="375"/>
              </a:spcBef>
              <a:spcAft>
                <a:spcPts val="0"/>
              </a:spcAft>
              <a:buClr>
                <a:srgbClr val="243745"/>
              </a:buClr>
              <a:buSzPts val="1350"/>
              <a:buChar char="•"/>
              <a:defRPr b="0" i="0">
                <a:solidFill>
                  <a:srgbClr val="243745"/>
                </a:solidFill>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matchingName="1_Title and Content_LandscapeFaded_Grey">
  <p:cSld name="1_Title and Content_LandscapeFaded_Grey">
    <p:bg>
      <p:bgPr>
        <a:solidFill>
          <a:schemeClr val="dk2"/>
        </a:solidFill>
        <a:effectLst/>
      </p:bgPr>
    </p:bg>
    <p:spTree>
      <p:nvGrpSpPr>
        <p:cNvPr id="1" name="Shape 576"/>
        <p:cNvGrpSpPr/>
        <p:nvPr/>
      </p:nvGrpSpPr>
      <p:grpSpPr>
        <a:xfrm>
          <a:off x="0" y="0"/>
          <a:ext cx="0" cy="0"/>
          <a:chOff x="0" y="0"/>
          <a:chExt cx="0" cy="0"/>
        </a:xfrm>
      </p:grpSpPr>
      <p:pic>
        <p:nvPicPr>
          <p:cNvPr id="577" name="Google Shape;577;p57" descr="A city in the distance&#10;&#10;AI-generated content may be incorrect."/>
          <p:cNvPicPr preferRelativeResize="0"/>
          <p:nvPr/>
        </p:nvPicPr>
        <p:blipFill rotWithShape="1">
          <a:blip r:embed="rId2">
            <a:alphaModFix/>
          </a:blip>
          <a:srcRect/>
          <a:stretch/>
        </p:blipFill>
        <p:spPr>
          <a:xfrm>
            <a:off x="0" y="0"/>
            <a:ext cx="9153688" cy="5143500"/>
          </a:xfrm>
          <a:prstGeom prst="rect">
            <a:avLst/>
          </a:prstGeom>
          <a:noFill/>
          <a:ln>
            <a:noFill/>
          </a:ln>
        </p:spPr>
      </p:pic>
      <p:sp>
        <p:nvSpPr>
          <p:cNvPr id="578" name="Google Shape;578;p57"/>
          <p:cNvSpPr txBox="1"/>
          <p:nvPr/>
        </p:nvSpPr>
        <p:spPr>
          <a:xfrm>
            <a:off x="139060" y="148119"/>
            <a:ext cx="1306422" cy="2616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chemeClr val="lt1"/>
                </a:solidFill>
                <a:latin typeface="Open Sans ExtraBold"/>
                <a:ea typeface="Open Sans ExtraBold"/>
                <a:cs typeface="Open Sans ExtraBold"/>
                <a:sym typeface="Open Sans ExtraBold"/>
              </a:rPr>
              <a:t>#ConveneC2C</a:t>
            </a:r>
            <a:endParaRPr sz="1400" b="0" i="0" u="none" strike="noStrike" cap="none">
              <a:solidFill>
                <a:srgbClr val="000000"/>
              </a:solidFill>
              <a:latin typeface="Arial"/>
              <a:ea typeface="Arial"/>
              <a:cs typeface="Arial"/>
              <a:sym typeface="Arial"/>
            </a:endParaRPr>
          </a:p>
        </p:txBody>
      </p:sp>
      <p:sp>
        <p:nvSpPr>
          <p:cNvPr id="579" name="Google Shape;579;p57"/>
          <p:cNvSpPr txBox="1">
            <a:spLocks noGrp="1"/>
          </p:cNvSpPr>
          <p:nvPr>
            <p:ph type="title"/>
          </p:nvPr>
        </p:nvSpPr>
        <p:spPr>
          <a:xfrm>
            <a:off x="237744" y="674079"/>
            <a:ext cx="8450421" cy="72846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4"/>
              </a:buClr>
              <a:buSzPts val="3300"/>
              <a:buFont typeface="Open Sans"/>
              <a:buNone/>
              <a:defRPr b="1" i="0">
                <a:solidFill>
                  <a:schemeClr val="accent4"/>
                </a:solidFill>
                <a:latin typeface="Open Sans"/>
                <a:ea typeface="Open Sans"/>
                <a:cs typeface="Open Sans"/>
                <a:sym typeface="Open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0" name="Google Shape;580;p57"/>
          <p:cNvSpPr txBox="1">
            <a:spLocks noGrp="1"/>
          </p:cNvSpPr>
          <p:nvPr>
            <p:ph type="body" idx="1"/>
          </p:nvPr>
        </p:nvSpPr>
        <p:spPr>
          <a:xfrm>
            <a:off x="230460" y="1563000"/>
            <a:ext cx="8473094" cy="2755969"/>
          </a:xfrm>
          <a:prstGeom prst="rect">
            <a:avLst/>
          </a:prstGeom>
          <a:noFill/>
          <a:ln>
            <a:noFill/>
          </a:ln>
        </p:spPr>
        <p:txBody>
          <a:bodyPr spcFirstLastPara="1" wrap="square" lIns="91425" tIns="45700" rIns="91425" bIns="45700" anchor="t" anchorCtr="0">
            <a:normAutofit/>
          </a:bodyPr>
          <a:lstStyle>
            <a:lvl1pPr marL="457200" lvl="0" indent="-361950" algn="l">
              <a:lnSpc>
                <a:spcPct val="90000"/>
              </a:lnSpc>
              <a:spcBef>
                <a:spcPts val="750"/>
              </a:spcBef>
              <a:spcAft>
                <a:spcPts val="0"/>
              </a:spcAft>
              <a:buClr>
                <a:schemeClr val="lt1"/>
              </a:buClr>
              <a:buSzPts val="2100"/>
              <a:buChar char="•"/>
              <a:defRPr b="0" i="0">
                <a:solidFill>
                  <a:schemeClr val="lt1"/>
                </a:solidFill>
              </a:defRPr>
            </a:lvl1pPr>
            <a:lvl2pPr marL="914400" lvl="1" indent="-342900" algn="l">
              <a:lnSpc>
                <a:spcPct val="90000"/>
              </a:lnSpc>
              <a:spcBef>
                <a:spcPts val="375"/>
              </a:spcBef>
              <a:spcAft>
                <a:spcPts val="0"/>
              </a:spcAft>
              <a:buClr>
                <a:schemeClr val="lt1"/>
              </a:buClr>
              <a:buSzPts val="1800"/>
              <a:buChar char="•"/>
              <a:defRPr b="0" i="0">
                <a:solidFill>
                  <a:schemeClr val="lt1"/>
                </a:solidFill>
              </a:defRPr>
            </a:lvl2pPr>
            <a:lvl3pPr marL="1371600" lvl="2" indent="-323850" algn="l">
              <a:lnSpc>
                <a:spcPct val="90000"/>
              </a:lnSpc>
              <a:spcBef>
                <a:spcPts val="375"/>
              </a:spcBef>
              <a:spcAft>
                <a:spcPts val="0"/>
              </a:spcAft>
              <a:buClr>
                <a:schemeClr val="lt1"/>
              </a:buClr>
              <a:buSzPts val="1500"/>
              <a:buChar char="•"/>
              <a:defRPr b="0" i="0">
                <a:solidFill>
                  <a:schemeClr val="lt1"/>
                </a:solidFill>
              </a:defRPr>
            </a:lvl3pPr>
            <a:lvl4pPr marL="1828800" lvl="3" indent="-314325" algn="l">
              <a:lnSpc>
                <a:spcPct val="90000"/>
              </a:lnSpc>
              <a:spcBef>
                <a:spcPts val="375"/>
              </a:spcBef>
              <a:spcAft>
                <a:spcPts val="0"/>
              </a:spcAft>
              <a:buClr>
                <a:schemeClr val="lt1"/>
              </a:buClr>
              <a:buSzPts val="1350"/>
              <a:buChar char="•"/>
              <a:defRPr b="0" i="0">
                <a:solidFill>
                  <a:schemeClr val="lt1"/>
                </a:solidFill>
              </a:defRPr>
            </a:lvl4pPr>
            <a:lvl5pPr marL="2286000" lvl="4" indent="-314325" algn="l">
              <a:lnSpc>
                <a:spcPct val="90000"/>
              </a:lnSpc>
              <a:spcBef>
                <a:spcPts val="375"/>
              </a:spcBef>
              <a:spcAft>
                <a:spcPts val="0"/>
              </a:spcAft>
              <a:buClr>
                <a:schemeClr val="lt1"/>
              </a:buClr>
              <a:buSzPts val="1350"/>
              <a:buChar char="•"/>
              <a:defRPr b="0" i="0">
                <a:solidFill>
                  <a:schemeClr val="lt1"/>
                </a:solidFill>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pic>
        <p:nvPicPr>
          <p:cNvPr id="581" name="Google Shape;581;p57" descr="A blue and orange sign with white text&#10;&#10;AI-generated content may be incorrect."/>
          <p:cNvPicPr preferRelativeResize="0"/>
          <p:nvPr/>
        </p:nvPicPr>
        <p:blipFill rotWithShape="1">
          <a:blip r:embed="rId3">
            <a:alphaModFix/>
          </a:blip>
          <a:srcRect/>
          <a:stretch/>
        </p:blipFill>
        <p:spPr>
          <a:xfrm>
            <a:off x="229345" y="4441040"/>
            <a:ext cx="1714254" cy="476537"/>
          </a:xfrm>
          <a:prstGeom prst="rect">
            <a:avLst/>
          </a:prstGeom>
          <a:noFill/>
          <a:ln>
            <a:noFill/>
          </a:ln>
        </p:spPr>
      </p:pic>
      <p:pic>
        <p:nvPicPr>
          <p:cNvPr id="582" name="Google Shape;582;p57" descr="A white number on a black background&#10;&#10;AI-generated content may be incorrect."/>
          <p:cNvPicPr preferRelativeResize="0"/>
          <p:nvPr/>
        </p:nvPicPr>
        <p:blipFill rotWithShape="1">
          <a:blip r:embed="rId4">
            <a:alphaModFix/>
          </a:blip>
          <a:srcRect/>
          <a:stretch/>
        </p:blipFill>
        <p:spPr>
          <a:xfrm>
            <a:off x="2039037" y="4690983"/>
            <a:ext cx="2945704" cy="230832"/>
          </a:xfrm>
          <a:prstGeom prst="rect">
            <a:avLst/>
          </a:prstGeom>
          <a:noFill/>
          <a:ln>
            <a:noFill/>
          </a:ln>
        </p:spPr>
      </p:pic>
      <p:grpSp>
        <p:nvGrpSpPr>
          <p:cNvPr id="583" name="Google Shape;583;p57"/>
          <p:cNvGrpSpPr/>
          <p:nvPr/>
        </p:nvGrpSpPr>
        <p:grpSpPr>
          <a:xfrm>
            <a:off x="5222240" y="4660317"/>
            <a:ext cx="3624877" cy="375119"/>
            <a:chOff x="5222240" y="4660317"/>
            <a:chExt cx="3624877" cy="375119"/>
          </a:xfrm>
        </p:grpSpPr>
        <p:sp>
          <p:nvSpPr>
            <p:cNvPr id="584" name="Google Shape;584;p57"/>
            <p:cNvSpPr txBox="1"/>
            <p:nvPr/>
          </p:nvSpPr>
          <p:spPr>
            <a:xfrm>
              <a:off x="7373073" y="4958492"/>
              <a:ext cx="1463324" cy="76944"/>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chemeClr val="lt1"/>
                </a:buClr>
                <a:buSzPts val="500"/>
                <a:buFont typeface="Open Sans SemiBold"/>
                <a:buNone/>
              </a:pPr>
              <a:r>
                <a:rPr lang="en-US" sz="500" b="0" i="0" u="none" strike="noStrike" cap="none">
                  <a:solidFill>
                    <a:schemeClr val="lt1"/>
                  </a:solidFill>
                  <a:latin typeface="Open Sans SemiBold"/>
                  <a:ea typeface="Open Sans SemiBold"/>
                  <a:cs typeface="Open Sans SemiBold"/>
                  <a:sym typeface="Open Sans SemiBold"/>
                </a:rPr>
                <a:t>© 2025. StriveTogether, Inc. All rights reserved.</a:t>
              </a:r>
              <a:endParaRPr sz="1400" b="0" i="0" u="none" strike="noStrike" cap="none">
                <a:solidFill>
                  <a:srgbClr val="000000"/>
                </a:solidFill>
                <a:latin typeface="Arial"/>
                <a:ea typeface="Arial"/>
                <a:cs typeface="Arial"/>
                <a:sym typeface="Arial"/>
              </a:endParaRPr>
            </a:p>
          </p:txBody>
        </p:sp>
        <p:sp>
          <p:nvSpPr>
            <p:cNvPr id="585" name="Google Shape;585;p57"/>
            <p:cNvSpPr/>
            <p:nvPr/>
          </p:nvSpPr>
          <p:spPr>
            <a:xfrm>
              <a:off x="5222240" y="4660317"/>
              <a:ext cx="3624877" cy="256032"/>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chemeClr val="lt1"/>
                </a:buClr>
                <a:buSzPts val="900"/>
                <a:buFont typeface="Open Sans SemiBold"/>
                <a:buNone/>
              </a:pPr>
              <a:r>
                <a:rPr lang="en-US" sz="900" b="1" i="0" u="none" strike="noStrike" cap="none">
                  <a:solidFill>
                    <a:schemeClr val="lt1"/>
                  </a:solidFill>
                  <a:latin typeface="Open Sans SemiBold"/>
                  <a:ea typeface="Open Sans SemiBold"/>
                  <a:cs typeface="Open Sans SemiBold"/>
                  <a:sym typeface="Open Sans SemiBold"/>
                </a:rPr>
                <a:t>2025 Cradle to Career Network Convening |</a:t>
              </a:r>
              <a:r>
                <a:rPr lang="en-US" sz="900" b="0" i="0" u="none" strike="noStrike" cap="none">
                  <a:solidFill>
                    <a:schemeClr val="lt1"/>
                  </a:solidFill>
                  <a:latin typeface="Open Sans SemiBold"/>
                  <a:ea typeface="Open Sans SemiBold"/>
                  <a:cs typeface="Open Sans SemiBold"/>
                  <a:sym typeface="Open Sans SemiBold"/>
                </a:rPr>
                <a:t> </a:t>
              </a:r>
              <a:fld id="{00000000-1234-1234-1234-123412341234}" type="slidenum">
                <a:rPr lang="en-US" sz="900" b="1" i="0" u="none" strike="noStrike" cap="none">
                  <a:solidFill>
                    <a:schemeClr val="lt1"/>
                  </a:solidFill>
                  <a:latin typeface="Open Sans SemiBold"/>
                  <a:ea typeface="Open Sans SemiBold"/>
                  <a:cs typeface="Open Sans SemiBold"/>
                  <a:sym typeface="Open Sans SemiBold"/>
                </a:rPr>
                <a:t>‹#›</a:t>
              </a:fld>
              <a:endParaRPr sz="900" b="1" i="0" u="none" strike="noStrike" cap="none">
                <a:solidFill>
                  <a:schemeClr val="lt1"/>
                </a:solidFill>
                <a:latin typeface="Open Sans SemiBold"/>
                <a:ea typeface="Open Sans SemiBold"/>
                <a:cs typeface="Open Sans SemiBold"/>
                <a:sym typeface="Open Sans SemiBold"/>
              </a:endParaRPr>
            </a:p>
          </p:txBody>
        </p:sp>
        <p:pic>
          <p:nvPicPr>
            <p:cNvPr id="586" name="Google Shape;586;p57" descr="A black and orange logo&#10;&#10;AI-generated content may be incorrect."/>
            <p:cNvPicPr preferRelativeResize="0"/>
            <p:nvPr/>
          </p:nvPicPr>
          <p:blipFill rotWithShape="1">
            <a:blip r:embed="rId5">
              <a:alphaModFix/>
            </a:blip>
            <a:srcRect/>
            <a:stretch/>
          </p:blipFill>
          <p:spPr>
            <a:xfrm>
              <a:off x="5309488" y="4737228"/>
              <a:ext cx="827415" cy="111898"/>
            </a:xfrm>
            <a:prstGeom prst="rect">
              <a:avLst/>
            </a:prstGeom>
            <a:noFill/>
            <a:ln>
              <a:noFill/>
            </a:ln>
          </p:spPr>
        </p:pic>
      </p:gr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matchingName="1_Title and Content_WhiteImage_Teal">
  <p:cSld name="1_Title and Content_WhiteImage_Teal">
    <p:bg>
      <p:bgPr>
        <a:solidFill>
          <a:schemeClr val="lt1"/>
        </a:solidFill>
        <a:effectLst/>
      </p:bgPr>
    </p:bg>
    <p:spTree>
      <p:nvGrpSpPr>
        <p:cNvPr id="1" name="Shape 587"/>
        <p:cNvGrpSpPr/>
        <p:nvPr/>
      </p:nvGrpSpPr>
      <p:grpSpPr>
        <a:xfrm>
          <a:off x="0" y="0"/>
          <a:ext cx="0" cy="0"/>
          <a:chOff x="0" y="0"/>
          <a:chExt cx="0" cy="0"/>
        </a:xfrm>
      </p:grpSpPr>
      <p:pic>
        <p:nvPicPr>
          <p:cNvPr id="588" name="Google Shape;588;p58" descr="A cityscape with trees and a river&#10;&#10;AI-generated content may be incorrect."/>
          <p:cNvPicPr preferRelativeResize="0"/>
          <p:nvPr/>
        </p:nvPicPr>
        <p:blipFill rotWithShape="1">
          <a:blip r:embed="rId2">
            <a:alphaModFix/>
          </a:blip>
          <a:srcRect/>
          <a:stretch/>
        </p:blipFill>
        <p:spPr>
          <a:xfrm>
            <a:off x="0" y="0"/>
            <a:ext cx="9144000" cy="5144644"/>
          </a:xfrm>
          <a:prstGeom prst="rect">
            <a:avLst/>
          </a:prstGeom>
          <a:noFill/>
          <a:ln>
            <a:noFill/>
          </a:ln>
        </p:spPr>
      </p:pic>
      <p:sp>
        <p:nvSpPr>
          <p:cNvPr id="589" name="Google Shape;589;p58"/>
          <p:cNvSpPr/>
          <p:nvPr/>
        </p:nvSpPr>
        <p:spPr>
          <a:xfrm>
            <a:off x="5516946" y="311297"/>
            <a:ext cx="3134112" cy="4345262"/>
          </a:xfrm>
          <a:custGeom>
            <a:avLst/>
            <a:gdLst/>
            <a:ahLst/>
            <a:cxnLst/>
            <a:rect l="l" t="t" r="r" b="b"/>
            <a:pathLst>
              <a:path w="444048" h="445761" extrusionOk="0">
                <a:moveTo>
                  <a:pt x="0" y="0"/>
                </a:moveTo>
                <a:lnTo>
                  <a:pt x="444049" y="0"/>
                </a:lnTo>
                <a:lnTo>
                  <a:pt x="444049" y="445762"/>
                </a:lnTo>
                <a:lnTo>
                  <a:pt x="0" y="445762"/>
                </a:lnTo>
                <a:close/>
              </a:path>
            </a:pathLst>
          </a:custGeom>
          <a:solidFill>
            <a:srgbClr val="63758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Open Sans"/>
              <a:ea typeface="Open Sans"/>
              <a:cs typeface="Open Sans"/>
              <a:sym typeface="Open Sans"/>
            </a:endParaRPr>
          </a:p>
        </p:txBody>
      </p:sp>
      <p:sp>
        <p:nvSpPr>
          <p:cNvPr id="590" name="Google Shape;590;p58"/>
          <p:cNvSpPr/>
          <p:nvPr/>
        </p:nvSpPr>
        <p:spPr>
          <a:xfrm>
            <a:off x="0" y="1012426"/>
            <a:ext cx="5638061" cy="1790700"/>
          </a:xfrm>
          <a:prstGeom prst="homePlate">
            <a:avLst>
              <a:gd name="adj" fmla="val 50000"/>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Open Sans"/>
              <a:ea typeface="Open Sans"/>
              <a:cs typeface="Open Sans"/>
              <a:sym typeface="Open Sans"/>
            </a:endParaRPr>
          </a:p>
        </p:txBody>
      </p:sp>
      <p:sp>
        <p:nvSpPr>
          <p:cNvPr id="591" name="Google Shape;591;p58"/>
          <p:cNvSpPr txBox="1">
            <a:spLocks noGrp="1"/>
          </p:cNvSpPr>
          <p:nvPr>
            <p:ph type="ctrTitle"/>
          </p:nvPr>
        </p:nvSpPr>
        <p:spPr>
          <a:xfrm>
            <a:off x="373882" y="1102027"/>
            <a:ext cx="4294909" cy="886995"/>
          </a:xfrm>
          <a:prstGeom prst="rect">
            <a:avLst/>
          </a:prstGeom>
          <a:noFill/>
          <a:ln>
            <a:noFill/>
          </a:ln>
        </p:spPr>
        <p:txBody>
          <a:bodyPr spcFirstLastPara="1" wrap="square" lIns="91425" tIns="45700" rIns="91425" bIns="45700" anchor="b" anchorCtr="0">
            <a:normAutofit/>
          </a:bodyPr>
          <a:lstStyle>
            <a:lvl1pPr lvl="0" algn="r">
              <a:lnSpc>
                <a:spcPct val="90000"/>
              </a:lnSpc>
              <a:spcBef>
                <a:spcPts val="0"/>
              </a:spcBef>
              <a:spcAft>
                <a:spcPts val="0"/>
              </a:spcAft>
              <a:buClr>
                <a:schemeClr val="lt1"/>
              </a:buClr>
              <a:buSzPts val="3200"/>
              <a:buFont typeface="Open Sans ExtraBold"/>
              <a:buNone/>
              <a:defRPr sz="3200" b="1" i="0">
                <a:solidFill>
                  <a:schemeClr val="lt1"/>
                </a:solidFill>
                <a:latin typeface="Open Sans ExtraBold"/>
                <a:ea typeface="Open Sans ExtraBold"/>
                <a:cs typeface="Open Sans ExtraBold"/>
                <a:sym typeface="Open Sans ExtraBold"/>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2" name="Google Shape;592;p58"/>
          <p:cNvSpPr txBox="1">
            <a:spLocks noGrp="1"/>
          </p:cNvSpPr>
          <p:nvPr>
            <p:ph type="subTitle" idx="1"/>
          </p:nvPr>
        </p:nvSpPr>
        <p:spPr>
          <a:xfrm>
            <a:off x="373882" y="2083565"/>
            <a:ext cx="4294909" cy="617747"/>
          </a:xfrm>
          <a:prstGeom prst="rect">
            <a:avLst/>
          </a:prstGeom>
          <a:noFill/>
          <a:ln>
            <a:noFill/>
          </a:ln>
        </p:spPr>
        <p:txBody>
          <a:bodyPr spcFirstLastPara="1" wrap="square" lIns="91425" tIns="45700" rIns="91425" bIns="45700" anchor="t" anchorCtr="0">
            <a:normAutofit/>
          </a:bodyPr>
          <a:lstStyle>
            <a:lvl1pPr lvl="0" algn="r">
              <a:lnSpc>
                <a:spcPct val="90000"/>
              </a:lnSpc>
              <a:spcBef>
                <a:spcPts val="750"/>
              </a:spcBef>
              <a:spcAft>
                <a:spcPts val="0"/>
              </a:spcAft>
              <a:buClr>
                <a:schemeClr val="lt1"/>
              </a:buClr>
              <a:buSzPts val="1800"/>
              <a:buNone/>
              <a:defRPr sz="1800" b="1" i="0">
                <a:solidFill>
                  <a:schemeClr val="lt1"/>
                </a:solidFill>
                <a:latin typeface="Open Sans ExtraBold"/>
                <a:ea typeface="Open Sans ExtraBold"/>
                <a:cs typeface="Open Sans ExtraBold"/>
                <a:sym typeface="Open Sans ExtraBold"/>
              </a:defRPr>
            </a:lvl1pPr>
            <a:lvl2pPr lvl="1" algn="ctr">
              <a:lnSpc>
                <a:spcPct val="90000"/>
              </a:lnSpc>
              <a:spcBef>
                <a:spcPts val="375"/>
              </a:spcBef>
              <a:spcAft>
                <a:spcPts val="0"/>
              </a:spcAft>
              <a:buClr>
                <a:schemeClr val="dk1"/>
              </a:buClr>
              <a:buSzPts val="1500"/>
              <a:buNone/>
              <a:defRPr sz="1500"/>
            </a:lvl2pPr>
            <a:lvl3pPr lvl="2" algn="ctr">
              <a:lnSpc>
                <a:spcPct val="90000"/>
              </a:lnSpc>
              <a:spcBef>
                <a:spcPts val="375"/>
              </a:spcBef>
              <a:spcAft>
                <a:spcPts val="0"/>
              </a:spcAft>
              <a:buClr>
                <a:schemeClr val="dk1"/>
              </a:buClr>
              <a:buSzPts val="1350"/>
              <a:buNone/>
              <a:defRPr sz="1350"/>
            </a:lvl3pPr>
            <a:lvl4pPr lvl="3" algn="ctr">
              <a:lnSpc>
                <a:spcPct val="90000"/>
              </a:lnSpc>
              <a:spcBef>
                <a:spcPts val="375"/>
              </a:spcBef>
              <a:spcAft>
                <a:spcPts val="0"/>
              </a:spcAft>
              <a:buClr>
                <a:schemeClr val="dk1"/>
              </a:buClr>
              <a:buSzPts val="1200"/>
              <a:buNone/>
              <a:defRPr sz="1200"/>
            </a:lvl4pPr>
            <a:lvl5pPr lvl="4" algn="ctr">
              <a:lnSpc>
                <a:spcPct val="90000"/>
              </a:lnSpc>
              <a:spcBef>
                <a:spcPts val="375"/>
              </a:spcBef>
              <a:spcAft>
                <a:spcPts val="0"/>
              </a:spcAft>
              <a:buClr>
                <a:schemeClr val="dk1"/>
              </a:buClr>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a:endParaRPr/>
          </a:p>
        </p:txBody>
      </p:sp>
      <p:sp>
        <p:nvSpPr>
          <p:cNvPr id="593" name="Google Shape;593;p58"/>
          <p:cNvSpPr txBox="1">
            <a:spLocks noGrp="1"/>
          </p:cNvSpPr>
          <p:nvPr>
            <p:ph type="body" idx="2"/>
          </p:nvPr>
        </p:nvSpPr>
        <p:spPr>
          <a:xfrm>
            <a:off x="5710731" y="486037"/>
            <a:ext cx="2742348" cy="2740383"/>
          </a:xfrm>
          <a:prstGeom prst="rect">
            <a:avLst/>
          </a:prstGeom>
          <a:noFill/>
          <a:ln>
            <a:noFill/>
          </a:ln>
        </p:spPr>
        <p:txBody>
          <a:bodyPr spcFirstLastPara="1" wrap="square" lIns="91425" tIns="45700" rIns="91425" bIns="45700" anchor="ctr" anchorCtr="0">
            <a:normAutofit/>
          </a:bodyPr>
          <a:lstStyle>
            <a:lvl1pPr marL="457200" lvl="0" indent="-355600" algn="ctr">
              <a:lnSpc>
                <a:spcPct val="90000"/>
              </a:lnSpc>
              <a:spcBef>
                <a:spcPts val="750"/>
              </a:spcBef>
              <a:spcAft>
                <a:spcPts val="0"/>
              </a:spcAft>
              <a:buClr>
                <a:schemeClr val="lt1"/>
              </a:buClr>
              <a:buSzPts val="2000"/>
              <a:buChar char="•"/>
              <a:defRPr sz="2000" b="0" i="0">
                <a:solidFill>
                  <a:schemeClr val="lt1"/>
                </a:solidFill>
              </a:defRPr>
            </a:lvl1pPr>
            <a:lvl2pPr marL="914400" lvl="1" indent="-228600" algn="ctr">
              <a:lnSpc>
                <a:spcPct val="90000"/>
              </a:lnSpc>
              <a:spcBef>
                <a:spcPts val="375"/>
              </a:spcBef>
              <a:spcAft>
                <a:spcPts val="0"/>
              </a:spcAft>
              <a:buClr>
                <a:schemeClr val="lt1"/>
              </a:buClr>
              <a:buSzPts val="1600"/>
              <a:buNone/>
              <a:defRPr sz="1600" b="0" i="0">
                <a:solidFill>
                  <a:schemeClr val="lt1"/>
                </a:solidFill>
              </a:defRPr>
            </a:lvl2pPr>
            <a:lvl3pPr marL="1371600" lvl="2" indent="-228600" algn="ctr">
              <a:lnSpc>
                <a:spcPct val="90000"/>
              </a:lnSpc>
              <a:spcBef>
                <a:spcPts val="375"/>
              </a:spcBef>
              <a:spcAft>
                <a:spcPts val="0"/>
              </a:spcAft>
              <a:buClr>
                <a:schemeClr val="lt1"/>
              </a:buClr>
              <a:buSzPts val="1400"/>
              <a:buNone/>
              <a:defRPr sz="1400" b="0" i="0">
                <a:solidFill>
                  <a:schemeClr val="lt1"/>
                </a:solidFill>
              </a:defRPr>
            </a:lvl3pPr>
            <a:lvl4pPr marL="1828800" lvl="3" indent="-228600" algn="ctr">
              <a:lnSpc>
                <a:spcPct val="90000"/>
              </a:lnSpc>
              <a:spcBef>
                <a:spcPts val="375"/>
              </a:spcBef>
              <a:spcAft>
                <a:spcPts val="0"/>
              </a:spcAft>
              <a:buClr>
                <a:schemeClr val="lt1"/>
              </a:buClr>
              <a:buSzPts val="1200"/>
              <a:buNone/>
              <a:defRPr sz="1200" b="0" i="0">
                <a:solidFill>
                  <a:schemeClr val="lt1"/>
                </a:solidFill>
              </a:defRPr>
            </a:lvl4pPr>
            <a:lvl5pPr marL="2286000" lvl="4" indent="-228600" algn="ctr">
              <a:lnSpc>
                <a:spcPct val="90000"/>
              </a:lnSpc>
              <a:spcBef>
                <a:spcPts val="375"/>
              </a:spcBef>
              <a:spcAft>
                <a:spcPts val="0"/>
              </a:spcAft>
              <a:buClr>
                <a:schemeClr val="lt1"/>
              </a:buClr>
              <a:buSzPts val="1200"/>
              <a:buNone/>
              <a:defRPr sz="1200" b="0" i="0">
                <a:solidFill>
                  <a:schemeClr val="lt1"/>
                </a:solidFill>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pic>
        <p:nvPicPr>
          <p:cNvPr id="594" name="Google Shape;594;p58" descr="A close up of a logo&#10;&#10;AI-generated content may be incorrect."/>
          <p:cNvPicPr preferRelativeResize="0"/>
          <p:nvPr/>
        </p:nvPicPr>
        <p:blipFill rotWithShape="1">
          <a:blip r:embed="rId3">
            <a:alphaModFix/>
          </a:blip>
          <a:srcRect/>
          <a:stretch/>
        </p:blipFill>
        <p:spPr>
          <a:xfrm>
            <a:off x="232033" y="4438772"/>
            <a:ext cx="1706161" cy="474287"/>
          </a:xfrm>
          <a:prstGeom prst="rect">
            <a:avLst/>
          </a:prstGeom>
          <a:noFill/>
          <a:ln>
            <a:noFill/>
          </a:ln>
        </p:spPr>
      </p:pic>
      <p:pic>
        <p:nvPicPr>
          <p:cNvPr id="595" name="Google Shape;595;p58" descr="A number on a black background&#10;&#10;AI-generated content may be incorrect."/>
          <p:cNvPicPr preferRelativeResize="0"/>
          <p:nvPr/>
        </p:nvPicPr>
        <p:blipFill rotWithShape="1">
          <a:blip r:embed="rId4">
            <a:alphaModFix/>
          </a:blip>
          <a:srcRect/>
          <a:stretch/>
        </p:blipFill>
        <p:spPr>
          <a:xfrm>
            <a:off x="2042738" y="4690983"/>
            <a:ext cx="2942003" cy="230542"/>
          </a:xfrm>
          <a:prstGeom prst="rect">
            <a:avLst/>
          </a:prstGeom>
          <a:noFill/>
          <a:ln>
            <a:noFill/>
          </a:ln>
        </p:spPr>
      </p:pic>
      <p:pic>
        <p:nvPicPr>
          <p:cNvPr id="596" name="Google Shape;596;p58" descr="A group of arrows in different colors&#10;&#10;AI-generated content may be incorrect."/>
          <p:cNvPicPr preferRelativeResize="0"/>
          <p:nvPr/>
        </p:nvPicPr>
        <p:blipFill rotWithShape="1">
          <a:blip r:embed="rId5">
            <a:alphaModFix/>
          </a:blip>
          <a:srcRect/>
          <a:stretch/>
        </p:blipFill>
        <p:spPr>
          <a:xfrm>
            <a:off x="6225287" y="2322077"/>
            <a:ext cx="2918713" cy="2821423"/>
          </a:xfrm>
          <a:prstGeom prst="rect">
            <a:avLst/>
          </a:prstGeom>
          <a:noFill/>
          <a:ln>
            <a:noFill/>
          </a:ln>
        </p:spPr>
      </p:pic>
      <p:grpSp>
        <p:nvGrpSpPr>
          <p:cNvPr id="597" name="Google Shape;597;p58"/>
          <p:cNvGrpSpPr/>
          <p:nvPr/>
        </p:nvGrpSpPr>
        <p:grpSpPr>
          <a:xfrm>
            <a:off x="5222240" y="4660317"/>
            <a:ext cx="3624877" cy="375119"/>
            <a:chOff x="5222240" y="4660317"/>
            <a:chExt cx="3624877" cy="375119"/>
          </a:xfrm>
        </p:grpSpPr>
        <p:sp>
          <p:nvSpPr>
            <p:cNvPr id="598" name="Google Shape;598;p58"/>
            <p:cNvSpPr txBox="1"/>
            <p:nvPr/>
          </p:nvSpPr>
          <p:spPr>
            <a:xfrm>
              <a:off x="7373073" y="4958492"/>
              <a:ext cx="1463324" cy="76944"/>
            </a:xfrm>
            <a:prstGeom prst="rect">
              <a:avLst/>
            </a:prstGeom>
            <a:solidFill>
              <a:schemeClr val="lt1"/>
            </a:solid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425563"/>
                </a:buClr>
                <a:buSzPts val="500"/>
                <a:buFont typeface="Open Sans SemiBold"/>
                <a:buNone/>
              </a:pPr>
              <a:r>
                <a:rPr lang="en-US" sz="500" b="0" i="0" u="none" strike="noStrike" cap="none">
                  <a:solidFill>
                    <a:srgbClr val="425563"/>
                  </a:solidFill>
                  <a:latin typeface="Open Sans SemiBold"/>
                  <a:ea typeface="Open Sans SemiBold"/>
                  <a:cs typeface="Open Sans SemiBold"/>
                  <a:sym typeface="Open Sans SemiBold"/>
                </a:rPr>
                <a:t>© 2025. StriveTogether, Inc. All rights reserved.</a:t>
              </a:r>
              <a:endParaRPr sz="1400" b="0" i="0" u="none" strike="noStrike" cap="none">
                <a:solidFill>
                  <a:srgbClr val="000000"/>
                </a:solidFill>
                <a:latin typeface="Arial"/>
                <a:ea typeface="Arial"/>
                <a:cs typeface="Arial"/>
                <a:sym typeface="Arial"/>
              </a:endParaRPr>
            </a:p>
          </p:txBody>
        </p:sp>
        <p:grpSp>
          <p:nvGrpSpPr>
            <p:cNvPr id="599" name="Google Shape;599;p58"/>
            <p:cNvGrpSpPr/>
            <p:nvPr/>
          </p:nvGrpSpPr>
          <p:grpSpPr>
            <a:xfrm>
              <a:off x="5222240" y="4660317"/>
              <a:ext cx="3624877" cy="256032"/>
              <a:chOff x="5222240" y="4660317"/>
              <a:chExt cx="3624877" cy="256032"/>
            </a:xfrm>
          </p:grpSpPr>
          <p:sp>
            <p:nvSpPr>
              <p:cNvPr id="600" name="Google Shape;600;p58"/>
              <p:cNvSpPr/>
              <p:nvPr/>
            </p:nvSpPr>
            <p:spPr>
              <a:xfrm>
                <a:off x="5222240" y="4660317"/>
                <a:ext cx="3624877" cy="256032"/>
              </a:xfrm>
              <a:prstGeom prst="rect">
                <a:avLst/>
              </a:prstGeom>
              <a:solidFill>
                <a:schemeClr val="lt1"/>
              </a:solid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chemeClr val="dk2"/>
                  </a:buClr>
                  <a:buSzPts val="900"/>
                  <a:buFont typeface="Open Sans SemiBold"/>
                  <a:buNone/>
                </a:pPr>
                <a:r>
                  <a:rPr lang="en-US" sz="900" b="1" i="0" u="none" strike="noStrike" cap="none">
                    <a:solidFill>
                      <a:schemeClr val="dk2"/>
                    </a:solidFill>
                    <a:latin typeface="Open Sans SemiBold"/>
                    <a:ea typeface="Open Sans SemiBold"/>
                    <a:cs typeface="Open Sans SemiBold"/>
                    <a:sym typeface="Open Sans SemiBold"/>
                  </a:rPr>
                  <a:t>2025 Cradle to Career Network Convening |</a:t>
                </a:r>
                <a:r>
                  <a:rPr lang="en-US" sz="900" b="0" i="0" u="none" strike="noStrike" cap="none">
                    <a:solidFill>
                      <a:schemeClr val="dk2"/>
                    </a:solidFill>
                    <a:latin typeface="Open Sans SemiBold"/>
                    <a:ea typeface="Open Sans SemiBold"/>
                    <a:cs typeface="Open Sans SemiBold"/>
                    <a:sym typeface="Open Sans SemiBold"/>
                  </a:rPr>
                  <a:t> </a:t>
                </a:r>
                <a:fld id="{00000000-1234-1234-1234-123412341234}" type="slidenum">
                  <a:rPr lang="en-US" sz="900" b="1" i="0" u="none" strike="noStrike" cap="none">
                    <a:solidFill>
                      <a:schemeClr val="dk2"/>
                    </a:solidFill>
                    <a:latin typeface="Open Sans SemiBold"/>
                    <a:ea typeface="Open Sans SemiBold"/>
                    <a:cs typeface="Open Sans SemiBold"/>
                    <a:sym typeface="Open Sans SemiBold"/>
                  </a:rPr>
                  <a:t>‹#›</a:t>
                </a:fld>
                <a:endParaRPr sz="900" b="1" i="0" u="none" strike="noStrike" cap="none">
                  <a:solidFill>
                    <a:schemeClr val="dk2"/>
                  </a:solidFill>
                  <a:latin typeface="Open Sans SemiBold"/>
                  <a:ea typeface="Open Sans SemiBold"/>
                  <a:cs typeface="Open Sans SemiBold"/>
                  <a:sym typeface="Open Sans SemiBold"/>
                </a:endParaRPr>
              </a:p>
            </p:txBody>
          </p:sp>
          <p:pic>
            <p:nvPicPr>
              <p:cNvPr id="601" name="Google Shape;601;p58" descr="A black and orange logo&#10;&#10;AI-generated content may be incorrect."/>
              <p:cNvPicPr preferRelativeResize="0"/>
              <p:nvPr/>
            </p:nvPicPr>
            <p:blipFill rotWithShape="1">
              <a:blip r:embed="rId6">
                <a:alphaModFix/>
              </a:blip>
              <a:srcRect/>
              <a:stretch/>
            </p:blipFill>
            <p:spPr>
              <a:xfrm>
                <a:off x="5303763" y="4744405"/>
                <a:ext cx="833140" cy="112672"/>
              </a:xfrm>
              <a:prstGeom prst="rect">
                <a:avLst/>
              </a:prstGeom>
              <a:noFill/>
              <a:ln>
                <a:noFill/>
              </a:ln>
            </p:spPr>
          </p:pic>
        </p:grpSp>
      </p:grpSp>
      <p:sp>
        <p:nvSpPr>
          <p:cNvPr id="602" name="Google Shape;602;p58"/>
          <p:cNvSpPr txBox="1"/>
          <p:nvPr/>
        </p:nvSpPr>
        <p:spPr>
          <a:xfrm>
            <a:off x="139060" y="148119"/>
            <a:ext cx="1306422" cy="2616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chemeClr val="dk2"/>
                </a:solidFill>
                <a:latin typeface="Open Sans ExtraBold"/>
                <a:ea typeface="Open Sans ExtraBold"/>
                <a:cs typeface="Open Sans ExtraBold"/>
                <a:sym typeface="Open Sans ExtraBold"/>
              </a:rPr>
              <a:t>#ConveneC2C</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9_Title and Content">
  <p:cSld name="9_Title and Content">
    <p:bg>
      <p:bgPr>
        <a:solidFill>
          <a:schemeClr val="lt1"/>
        </a:solidFill>
        <a:effectLst/>
      </p:bgPr>
    </p:bg>
    <p:spTree>
      <p:nvGrpSpPr>
        <p:cNvPr id="1" name="Shape 68"/>
        <p:cNvGrpSpPr/>
        <p:nvPr/>
      </p:nvGrpSpPr>
      <p:grpSpPr>
        <a:xfrm>
          <a:off x="0" y="0"/>
          <a:ext cx="0" cy="0"/>
          <a:chOff x="0" y="0"/>
          <a:chExt cx="0" cy="0"/>
        </a:xfrm>
      </p:grpSpPr>
      <p:sp>
        <p:nvSpPr>
          <p:cNvPr id="69" name="Google Shape;69;p23"/>
          <p:cNvSpPr txBox="1"/>
          <p:nvPr/>
        </p:nvSpPr>
        <p:spPr>
          <a:xfrm>
            <a:off x="4393245" y="-151254"/>
            <a:ext cx="0" cy="0"/>
          </a:xfrm>
          <a:prstGeom prst="rect">
            <a:avLst/>
          </a:prstGeom>
          <a:solidFill>
            <a:schemeClr val="lt1"/>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Open Sans"/>
              <a:ea typeface="Open Sans"/>
              <a:cs typeface="Open Sans"/>
              <a:sym typeface="Open Sans"/>
            </a:endParaRPr>
          </a:p>
        </p:txBody>
      </p:sp>
      <p:sp>
        <p:nvSpPr>
          <p:cNvPr id="70" name="Google Shape;70;p23"/>
          <p:cNvSpPr txBox="1">
            <a:spLocks noGrp="1"/>
          </p:cNvSpPr>
          <p:nvPr>
            <p:ph type="title"/>
          </p:nvPr>
        </p:nvSpPr>
        <p:spPr>
          <a:xfrm>
            <a:off x="225614" y="755187"/>
            <a:ext cx="4686441" cy="856359"/>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4"/>
              </a:buClr>
              <a:buSzPts val="3300"/>
              <a:buFont typeface="Open Sans"/>
              <a:buNone/>
              <a:defRPr b="1" i="0">
                <a:solidFill>
                  <a:schemeClr val="accent4"/>
                </a:solidFill>
                <a:latin typeface="Open Sans"/>
                <a:ea typeface="Open Sans"/>
                <a:cs typeface="Open Sans"/>
                <a:sym typeface="Open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23"/>
          <p:cNvSpPr>
            <a:spLocks noGrp="1"/>
          </p:cNvSpPr>
          <p:nvPr>
            <p:ph type="pic" idx="2"/>
          </p:nvPr>
        </p:nvSpPr>
        <p:spPr>
          <a:xfrm>
            <a:off x="5316874" y="843657"/>
            <a:ext cx="3267014" cy="3267014"/>
          </a:xfrm>
          <a:prstGeom prst="rect">
            <a:avLst/>
          </a:prstGeom>
          <a:solidFill>
            <a:schemeClr val="lt1"/>
          </a:solidFill>
          <a:ln>
            <a:noFill/>
          </a:ln>
        </p:spPr>
      </p:sp>
      <p:sp>
        <p:nvSpPr>
          <p:cNvPr id="72" name="Google Shape;72;p23"/>
          <p:cNvSpPr txBox="1">
            <a:spLocks noGrp="1"/>
          </p:cNvSpPr>
          <p:nvPr>
            <p:ph type="body" idx="1"/>
          </p:nvPr>
        </p:nvSpPr>
        <p:spPr>
          <a:xfrm>
            <a:off x="219456" y="1748822"/>
            <a:ext cx="4702669" cy="2435702"/>
          </a:xfrm>
          <a:prstGeom prst="rect">
            <a:avLst/>
          </a:prstGeom>
          <a:noFill/>
          <a:ln>
            <a:noFill/>
          </a:ln>
        </p:spPr>
        <p:txBody>
          <a:bodyPr spcFirstLastPara="1" wrap="square" lIns="91425" tIns="45700" rIns="91425" bIns="45700" anchor="t" anchorCtr="0">
            <a:normAutofit/>
          </a:bodyPr>
          <a:lstStyle>
            <a:lvl1pPr marL="457200" lvl="0" indent="-304800" algn="l">
              <a:lnSpc>
                <a:spcPct val="90000"/>
              </a:lnSpc>
              <a:spcBef>
                <a:spcPts val="750"/>
              </a:spcBef>
              <a:spcAft>
                <a:spcPts val="0"/>
              </a:spcAft>
              <a:buClr>
                <a:schemeClr val="dk2"/>
              </a:buClr>
              <a:buSzPts val="1200"/>
              <a:buChar char="•"/>
              <a:defRPr sz="1200" b="0" i="0">
                <a:solidFill>
                  <a:schemeClr val="dk2"/>
                </a:solidFill>
              </a:defRPr>
            </a:lvl1pPr>
            <a:lvl2pPr marL="914400" lvl="1" indent="-304800" algn="l">
              <a:lnSpc>
                <a:spcPct val="90000"/>
              </a:lnSpc>
              <a:spcBef>
                <a:spcPts val="375"/>
              </a:spcBef>
              <a:spcAft>
                <a:spcPts val="0"/>
              </a:spcAft>
              <a:buClr>
                <a:schemeClr val="dk2"/>
              </a:buClr>
              <a:buSzPts val="1200"/>
              <a:buChar char="•"/>
              <a:defRPr sz="1200" b="0" i="0">
                <a:solidFill>
                  <a:schemeClr val="dk2"/>
                </a:solidFill>
              </a:defRPr>
            </a:lvl2pPr>
            <a:lvl3pPr marL="1371600" lvl="2" indent="-304800" algn="l">
              <a:lnSpc>
                <a:spcPct val="90000"/>
              </a:lnSpc>
              <a:spcBef>
                <a:spcPts val="375"/>
              </a:spcBef>
              <a:spcAft>
                <a:spcPts val="0"/>
              </a:spcAft>
              <a:buClr>
                <a:schemeClr val="dk2"/>
              </a:buClr>
              <a:buSzPts val="1200"/>
              <a:buChar char="•"/>
              <a:defRPr sz="1200" b="0" i="0">
                <a:solidFill>
                  <a:schemeClr val="dk2"/>
                </a:solidFill>
              </a:defRPr>
            </a:lvl3pPr>
            <a:lvl4pPr marL="1828800" lvl="3" indent="-304800" algn="l">
              <a:lnSpc>
                <a:spcPct val="90000"/>
              </a:lnSpc>
              <a:spcBef>
                <a:spcPts val="375"/>
              </a:spcBef>
              <a:spcAft>
                <a:spcPts val="0"/>
              </a:spcAft>
              <a:buClr>
                <a:schemeClr val="dk2"/>
              </a:buClr>
              <a:buSzPts val="1200"/>
              <a:buChar char="•"/>
              <a:defRPr sz="1200" b="0" i="0">
                <a:solidFill>
                  <a:schemeClr val="dk2"/>
                </a:solidFill>
              </a:defRPr>
            </a:lvl4pPr>
            <a:lvl5pPr marL="2286000" lvl="4" indent="-304800" algn="l">
              <a:lnSpc>
                <a:spcPct val="90000"/>
              </a:lnSpc>
              <a:spcBef>
                <a:spcPts val="375"/>
              </a:spcBef>
              <a:spcAft>
                <a:spcPts val="0"/>
              </a:spcAft>
              <a:buClr>
                <a:schemeClr val="dk2"/>
              </a:buClr>
              <a:buSzPts val="1200"/>
              <a:buChar char="•"/>
              <a:defRPr sz="1200" b="0" i="0">
                <a:solidFill>
                  <a:schemeClr val="dk2"/>
                </a:solidFill>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pic>
        <p:nvPicPr>
          <p:cNvPr id="73" name="Google Shape;73;p23" descr="A close up of a logo&#10;&#10;AI-generated content may be incorrect."/>
          <p:cNvPicPr preferRelativeResize="0"/>
          <p:nvPr/>
        </p:nvPicPr>
        <p:blipFill rotWithShape="1">
          <a:blip r:embed="rId2">
            <a:alphaModFix/>
          </a:blip>
          <a:srcRect/>
          <a:stretch/>
        </p:blipFill>
        <p:spPr>
          <a:xfrm>
            <a:off x="232033" y="4438772"/>
            <a:ext cx="1706161" cy="474287"/>
          </a:xfrm>
          <a:prstGeom prst="rect">
            <a:avLst/>
          </a:prstGeom>
          <a:noFill/>
          <a:ln>
            <a:noFill/>
          </a:ln>
        </p:spPr>
      </p:pic>
      <p:pic>
        <p:nvPicPr>
          <p:cNvPr id="74" name="Google Shape;74;p23" descr="A number on a black background&#10;&#10;AI-generated content may be incorrect."/>
          <p:cNvPicPr preferRelativeResize="0"/>
          <p:nvPr/>
        </p:nvPicPr>
        <p:blipFill rotWithShape="1">
          <a:blip r:embed="rId3">
            <a:alphaModFix/>
          </a:blip>
          <a:srcRect/>
          <a:stretch/>
        </p:blipFill>
        <p:spPr>
          <a:xfrm>
            <a:off x="2042738" y="4690983"/>
            <a:ext cx="2942003" cy="230542"/>
          </a:xfrm>
          <a:prstGeom prst="rect">
            <a:avLst/>
          </a:prstGeom>
          <a:noFill/>
          <a:ln>
            <a:noFill/>
          </a:ln>
        </p:spPr>
      </p:pic>
      <p:grpSp>
        <p:nvGrpSpPr>
          <p:cNvPr id="75" name="Google Shape;75;p23"/>
          <p:cNvGrpSpPr/>
          <p:nvPr/>
        </p:nvGrpSpPr>
        <p:grpSpPr>
          <a:xfrm>
            <a:off x="5222240" y="4660317"/>
            <a:ext cx="3624877" cy="375119"/>
            <a:chOff x="5222240" y="4660317"/>
            <a:chExt cx="3624877" cy="375119"/>
          </a:xfrm>
        </p:grpSpPr>
        <p:sp>
          <p:nvSpPr>
            <p:cNvPr id="76" name="Google Shape;76;p23"/>
            <p:cNvSpPr txBox="1"/>
            <p:nvPr/>
          </p:nvSpPr>
          <p:spPr>
            <a:xfrm>
              <a:off x="7373073" y="4958492"/>
              <a:ext cx="1463324" cy="76944"/>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425563"/>
                </a:buClr>
                <a:buSzPts val="500"/>
                <a:buFont typeface="Open Sans SemiBold"/>
                <a:buNone/>
              </a:pPr>
              <a:r>
                <a:rPr lang="en-US" sz="500" b="0" i="0" u="none" strike="noStrike" cap="none">
                  <a:solidFill>
                    <a:srgbClr val="425563"/>
                  </a:solidFill>
                  <a:latin typeface="Open Sans SemiBold"/>
                  <a:ea typeface="Open Sans SemiBold"/>
                  <a:cs typeface="Open Sans SemiBold"/>
                  <a:sym typeface="Open Sans SemiBold"/>
                </a:rPr>
                <a:t>© 2025. StriveTogether, Inc. All rights reserved.</a:t>
              </a:r>
              <a:endParaRPr sz="1400" b="0" i="0" u="none" strike="noStrike" cap="none">
                <a:solidFill>
                  <a:srgbClr val="000000"/>
                </a:solidFill>
                <a:latin typeface="Arial"/>
                <a:ea typeface="Arial"/>
                <a:cs typeface="Arial"/>
                <a:sym typeface="Arial"/>
              </a:endParaRPr>
            </a:p>
          </p:txBody>
        </p:sp>
        <p:grpSp>
          <p:nvGrpSpPr>
            <p:cNvPr id="77" name="Google Shape;77;p23"/>
            <p:cNvGrpSpPr/>
            <p:nvPr/>
          </p:nvGrpSpPr>
          <p:grpSpPr>
            <a:xfrm>
              <a:off x="5222240" y="4660317"/>
              <a:ext cx="3624877" cy="256032"/>
              <a:chOff x="5222240" y="4660317"/>
              <a:chExt cx="3624877" cy="256032"/>
            </a:xfrm>
          </p:grpSpPr>
          <p:sp>
            <p:nvSpPr>
              <p:cNvPr id="78" name="Google Shape;78;p23"/>
              <p:cNvSpPr/>
              <p:nvPr/>
            </p:nvSpPr>
            <p:spPr>
              <a:xfrm>
                <a:off x="5222240" y="4660317"/>
                <a:ext cx="3624877" cy="256032"/>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chemeClr val="dk2"/>
                  </a:buClr>
                  <a:buSzPts val="900"/>
                  <a:buFont typeface="Open Sans SemiBold"/>
                  <a:buNone/>
                </a:pPr>
                <a:r>
                  <a:rPr lang="en-US" sz="900" b="1" i="0" u="none" strike="noStrike" cap="none">
                    <a:solidFill>
                      <a:schemeClr val="dk2"/>
                    </a:solidFill>
                    <a:latin typeface="Open Sans SemiBold"/>
                    <a:ea typeface="Open Sans SemiBold"/>
                    <a:cs typeface="Open Sans SemiBold"/>
                    <a:sym typeface="Open Sans SemiBold"/>
                  </a:rPr>
                  <a:t>2025 Cradle to Career Network Convening |</a:t>
                </a:r>
                <a:r>
                  <a:rPr lang="en-US" sz="900" b="0" i="0" u="none" strike="noStrike" cap="none">
                    <a:solidFill>
                      <a:schemeClr val="dk2"/>
                    </a:solidFill>
                    <a:latin typeface="Open Sans SemiBold"/>
                    <a:ea typeface="Open Sans SemiBold"/>
                    <a:cs typeface="Open Sans SemiBold"/>
                    <a:sym typeface="Open Sans SemiBold"/>
                  </a:rPr>
                  <a:t> </a:t>
                </a:r>
                <a:fld id="{00000000-1234-1234-1234-123412341234}" type="slidenum">
                  <a:rPr lang="en-US" sz="900" b="1" i="0" u="none" strike="noStrike" cap="none">
                    <a:solidFill>
                      <a:schemeClr val="dk2"/>
                    </a:solidFill>
                    <a:latin typeface="Open Sans SemiBold"/>
                    <a:ea typeface="Open Sans SemiBold"/>
                    <a:cs typeface="Open Sans SemiBold"/>
                    <a:sym typeface="Open Sans SemiBold"/>
                  </a:rPr>
                  <a:t>‹#›</a:t>
                </a:fld>
                <a:endParaRPr sz="900" b="1" i="0" u="none" strike="noStrike" cap="none">
                  <a:solidFill>
                    <a:schemeClr val="dk2"/>
                  </a:solidFill>
                  <a:latin typeface="Open Sans SemiBold"/>
                  <a:ea typeface="Open Sans SemiBold"/>
                  <a:cs typeface="Open Sans SemiBold"/>
                  <a:sym typeface="Open Sans SemiBold"/>
                </a:endParaRPr>
              </a:p>
            </p:txBody>
          </p:sp>
          <p:pic>
            <p:nvPicPr>
              <p:cNvPr id="79" name="Google Shape;79;p23" descr="A black and orange logo&#10;&#10;AI-generated content may be incorrect."/>
              <p:cNvPicPr preferRelativeResize="0"/>
              <p:nvPr/>
            </p:nvPicPr>
            <p:blipFill rotWithShape="1">
              <a:blip r:embed="rId4">
                <a:alphaModFix/>
              </a:blip>
              <a:srcRect/>
              <a:stretch/>
            </p:blipFill>
            <p:spPr>
              <a:xfrm>
                <a:off x="5303763" y="4744405"/>
                <a:ext cx="833140" cy="112672"/>
              </a:xfrm>
              <a:prstGeom prst="rect">
                <a:avLst/>
              </a:prstGeom>
              <a:noFill/>
              <a:ln>
                <a:noFill/>
              </a:ln>
            </p:spPr>
          </p:pic>
        </p:grpSp>
      </p:grpSp>
      <p:sp>
        <p:nvSpPr>
          <p:cNvPr id="80" name="Google Shape;80;p23"/>
          <p:cNvSpPr txBox="1"/>
          <p:nvPr/>
        </p:nvSpPr>
        <p:spPr>
          <a:xfrm>
            <a:off x="139060" y="148119"/>
            <a:ext cx="1306422" cy="2616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chemeClr val="dk2"/>
                </a:solidFill>
                <a:latin typeface="Open Sans ExtraBold"/>
                <a:ea typeface="Open Sans ExtraBold"/>
                <a:cs typeface="Open Sans ExtraBold"/>
                <a:sym typeface="Open Sans ExtraBold"/>
              </a:rPr>
              <a:t>#ConveneC2C</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matchingName="Title and Content_WhiteImage_Green">
  <p:cSld name="Title and Content_WhiteImage_Green">
    <p:bg>
      <p:bgPr>
        <a:solidFill>
          <a:schemeClr val="lt1"/>
        </a:solidFill>
        <a:effectLst/>
      </p:bgPr>
    </p:bg>
    <p:spTree>
      <p:nvGrpSpPr>
        <p:cNvPr id="1" name="Shape 603"/>
        <p:cNvGrpSpPr/>
        <p:nvPr/>
      </p:nvGrpSpPr>
      <p:grpSpPr>
        <a:xfrm>
          <a:off x="0" y="0"/>
          <a:ext cx="0" cy="0"/>
          <a:chOff x="0" y="0"/>
          <a:chExt cx="0" cy="0"/>
        </a:xfrm>
      </p:grpSpPr>
      <p:pic>
        <p:nvPicPr>
          <p:cNvPr id="604" name="Google Shape;604;p59" descr="A cityscape with trees and a river&#10;&#10;AI-generated content may be incorrect."/>
          <p:cNvPicPr preferRelativeResize="0"/>
          <p:nvPr/>
        </p:nvPicPr>
        <p:blipFill rotWithShape="1">
          <a:blip r:embed="rId2">
            <a:alphaModFix/>
          </a:blip>
          <a:srcRect/>
          <a:stretch/>
        </p:blipFill>
        <p:spPr>
          <a:xfrm>
            <a:off x="0" y="0"/>
            <a:ext cx="9144000" cy="5144644"/>
          </a:xfrm>
          <a:prstGeom prst="rect">
            <a:avLst/>
          </a:prstGeom>
          <a:noFill/>
          <a:ln>
            <a:noFill/>
          </a:ln>
        </p:spPr>
      </p:pic>
      <p:sp>
        <p:nvSpPr>
          <p:cNvPr id="605" name="Google Shape;605;p59"/>
          <p:cNvSpPr/>
          <p:nvPr/>
        </p:nvSpPr>
        <p:spPr>
          <a:xfrm>
            <a:off x="5516946" y="311297"/>
            <a:ext cx="3134112" cy="4345262"/>
          </a:xfrm>
          <a:custGeom>
            <a:avLst/>
            <a:gdLst/>
            <a:ahLst/>
            <a:cxnLst/>
            <a:rect l="l" t="t" r="r" b="b"/>
            <a:pathLst>
              <a:path w="444048" h="445761" extrusionOk="0">
                <a:moveTo>
                  <a:pt x="0" y="0"/>
                </a:moveTo>
                <a:lnTo>
                  <a:pt x="444049" y="0"/>
                </a:lnTo>
                <a:lnTo>
                  <a:pt x="444049" y="445762"/>
                </a:lnTo>
                <a:lnTo>
                  <a:pt x="0" y="445762"/>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Open Sans"/>
              <a:ea typeface="Open Sans"/>
              <a:cs typeface="Open Sans"/>
              <a:sym typeface="Open Sans"/>
            </a:endParaRPr>
          </a:p>
        </p:txBody>
      </p:sp>
      <p:sp>
        <p:nvSpPr>
          <p:cNvPr id="606" name="Google Shape;606;p59"/>
          <p:cNvSpPr/>
          <p:nvPr/>
        </p:nvSpPr>
        <p:spPr>
          <a:xfrm>
            <a:off x="0" y="1012426"/>
            <a:ext cx="5638061" cy="1790700"/>
          </a:xfrm>
          <a:prstGeom prst="homePlate">
            <a:avLst>
              <a:gd name="adj" fmla="val 50000"/>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Open Sans"/>
              <a:ea typeface="Open Sans"/>
              <a:cs typeface="Open Sans"/>
              <a:sym typeface="Open Sans"/>
            </a:endParaRPr>
          </a:p>
        </p:txBody>
      </p:sp>
      <p:sp>
        <p:nvSpPr>
          <p:cNvPr id="607" name="Google Shape;607;p59"/>
          <p:cNvSpPr txBox="1">
            <a:spLocks noGrp="1"/>
          </p:cNvSpPr>
          <p:nvPr>
            <p:ph type="ctrTitle"/>
          </p:nvPr>
        </p:nvSpPr>
        <p:spPr>
          <a:xfrm>
            <a:off x="373882" y="1102027"/>
            <a:ext cx="4294909" cy="886995"/>
          </a:xfrm>
          <a:prstGeom prst="rect">
            <a:avLst/>
          </a:prstGeom>
          <a:noFill/>
          <a:ln>
            <a:noFill/>
          </a:ln>
        </p:spPr>
        <p:txBody>
          <a:bodyPr spcFirstLastPara="1" wrap="square" lIns="91425" tIns="45700" rIns="91425" bIns="45700" anchor="b" anchorCtr="0">
            <a:normAutofit/>
          </a:bodyPr>
          <a:lstStyle>
            <a:lvl1pPr lvl="0" algn="r">
              <a:lnSpc>
                <a:spcPct val="90000"/>
              </a:lnSpc>
              <a:spcBef>
                <a:spcPts val="0"/>
              </a:spcBef>
              <a:spcAft>
                <a:spcPts val="0"/>
              </a:spcAft>
              <a:buClr>
                <a:schemeClr val="lt1"/>
              </a:buClr>
              <a:buSzPts val="3200"/>
              <a:buFont typeface="Open Sans ExtraBold"/>
              <a:buNone/>
              <a:defRPr sz="3200" b="1" i="0">
                <a:solidFill>
                  <a:schemeClr val="lt1"/>
                </a:solidFill>
                <a:latin typeface="Open Sans ExtraBold"/>
                <a:ea typeface="Open Sans ExtraBold"/>
                <a:cs typeface="Open Sans ExtraBold"/>
                <a:sym typeface="Open Sans ExtraBold"/>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8" name="Google Shape;608;p59"/>
          <p:cNvSpPr txBox="1">
            <a:spLocks noGrp="1"/>
          </p:cNvSpPr>
          <p:nvPr>
            <p:ph type="subTitle" idx="1"/>
          </p:nvPr>
        </p:nvSpPr>
        <p:spPr>
          <a:xfrm>
            <a:off x="373882" y="2083565"/>
            <a:ext cx="4294909" cy="617747"/>
          </a:xfrm>
          <a:prstGeom prst="rect">
            <a:avLst/>
          </a:prstGeom>
          <a:noFill/>
          <a:ln>
            <a:noFill/>
          </a:ln>
        </p:spPr>
        <p:txBody>
          <a:bodyPr spcFirstLastPara="1" wrap="square" lIns="91425" tIns="45700" rIns="91425" bIns="45700" anchor="t" anchorCtr="0">
            <a:normAutofit/>
          </a:bodyPr>
          <a:lstStyle>
            <a:lvl1pPr lvl="0" algn="r">
              <a:lnSpc>
                <a:spcPct val="90000"/>
              </a:lnSpc>
              <a:spcBef>
                <a:spcPts val="750"/>
              </a:spcBef>
              <a:spcAft>
                <a:spcPts val="0"/>
              </a:spcAft>
              <a:buClr>
                <a:schemeClr val="lt1"/>
              </a:buClr>
              <a:buSzPts val="1800"/>
              <a:buNone/>
              <a:defRPr sz="1800" b="1" i="0">
                <a:solidFill>
                  <a:schemeClr val="lt1"/>
                </a:solidFill>
                <a:latin typeface="Open Sans ExtraBold"/>
                <a:ea typeface="Open Sans ExtraBold"/>
                <a:cs typeface="Open Sans ExtraBold"/>
                <a:sym typeface="Open Sans ExtraBold"/>
              </a:defRPr>
            </a:lvl1pPr>
            <a:lvl2pPr lvl="1" algn="ctr">
              <a:lnSpc>
                <a:spcPct val="90000"/>
              </a:lnSpc>
              <a:spcBef>
                <a:spcPts val="375"/>
              </a:spcBef>
              <a:spcAft>
                <a:spcPts val="0"/>
              </a:spcAft>
              <a:buClr>
                <a:schemeClr val="dk1"/>
              </a:buClr>
              <a:buSzPts val="1500"/>
              <a:buNone/>
              <a:defRPr sz="1500"/>
            </a:lvl2pPr>
            <a:lvl3pPr lvl="2" algn="ctr">
              <a:lnSpc>
                <a:spcPct val="90000"/>
              </a:lnSpc>
              <a:spcBef>
                <a:spcPts val="375"/>
              </a:spcBef>
              <a:spcAft>
                <a:spcPts val="0"/>
              </a:spcAft>
              <a:buClr>
                <a:schemeClr val="dk1"/>
              </a:buClr>
              <a:buSzPts val="1350"/>
              <a:buNone/>
              <a:defRPr sz="1350"/>
            </a:lvl3pPr>
            <a:lvl4pPr lvl="3" algn="ctr">
              <a:lnSpc>
                <a:spcPct val="90000"/>
              </a:lnSpc>
              <a:spcBef>
                <a:spcPts val="375"/>
              </a:spcBef>
              <a:spcAft>
                <a:spcPts val="0"/>
              </a:spcAft>
              <a:buClr>
                <a:schemeClr val="dk1"/>
              </a:buClr>
              <a:buSzPts val="1200"/>
              <a:buNone/>
              <a:defRPr sz="1200"/>
            </a:lvl4pPr>
            <a:lvl5pPr lvl="4" algn="ctr">
              <a:lnSpc>
                <a:spcPct val="90000"/>
              </a:lnSpc>
              <a:spcBef>
                <a:spcPts val="375"/>
              </a:spcBef>
              <a:spcAft>
                <a:spcPts val="0"/>
              </a:spcAft>
              <a:buClr>
                <a:schemeClr val="dk1"/>
              </a:buClr>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a:endParaRPr/>
          </a:p>
        </p:txBody>
      </p:sp>
      <p:sp>
        <p:nvSpPr>
          <p:cNvPr id="609" name="Google Shape;609;p59"/>
          <p:cNvSpPr txBox="1">
            <a:spLocks noGrp="1"/>
          </p:cNvSpPr>
          <p:nvPr>
            <p:ph type="body" idx="2"/>
          </p:nvPr>
        </p:nvSpPr>
        <p:spPr>
          <a:xfrm>
            <a:off x="5710731" y="486037"/>
            <a:ext cx="2742348" cy="2740383"/>
          </a:xfrm>
          <a:prstGeom prst="rect">
            <a:avLst/>
          </a:prstGeom>
          <a:noFill/>
          <a:ln>
            <a:noFill/>
          </a:ln>
        </p:spPr>
        <p:txBody>
          <a:bodyPr spcFirstLastPara="1" wrap="square" lIns="91425" tIns="45700" rIns="91425" bIns="45700" anchor="ctr" anchorCtr="0">
            <a:normAutofit/>
          </a:bodyPr>
          <a:lstStyle>
            <a:lvl1pPr marL="457200" lvl="0" indent="-355600" algn="ctr">
              <a:lnSpc>
                <a:spcPct val="90000"/>
              </a:lnSpc>
              <a:spcBef>
                <a:spcPts val="750"/>
              </a:spcBef>
              <a:spcAft>
                <a:spcPts val="0"/>
              </a:spcAft>
              <a:buClr>
                <a:schemeClr val="lt1"/>
              </a:buClr>
              <a:buSzPts val="2000"/>
              <a:buChar char="•"/>
              <a:defRPr sz="2000" b="0" i="0">
                <a:solidFill>
                  <a:schemeClr val="lt1"/>
                </a:solidFill>
              </a:defRPr>
            </a:lvl1pPr>
            <a:lvl2pPr marL="914400" lvl="1" indent="-228600" algn="ctr">
              <a:lnSpc>
                <a:spcPct val="90000"/>
              </a:lnSpc>
              <a:spcBef>
                <a:spcPts val="375"/>
              </a:spcBef>
              <a:spcAft>
                <a:spcPts val="0"/>
              </a:spcAft>
              <a:buClr>
                <a:schemeClr val="lt1"/>
              </a:buClr>
              <a:buSzPts val="1600"/>
              <a:buNone/>
              <a:defRPr sz="1600" b="0" i="0">
                <a:solidFill>
                  <a:schemeClr val="lt1"/>
                </a:solidFill>
              </a:defRPr>
            </a:lvl2pPr>
            <a:lvl3pPr marL="1371600" lvl="2" indent="-228600" algn="ctr">
              <a:lnSpc>
                <a:spcPct val="90000"/>
              </a:lnSpc>
              <a:spcBef>
                <a:spcPts val="375"/>
              </a:spcBef>
              <a:spcAft>
                <a:spcPts val="0"/>
              </a:spcAft>
              <a:buClr>
                <a:schemeClr val="lt1"/>
              </a:buClr>
              <a:buSzPts val="1400"/>
              <a:buNone/>
              <a:defRPr sz="1400" b="0" i="0">
                <a:solidFill>
                  <a:schemeClr val="lt1"/>
                </a:solidFill>
              </a:defRPr>
            </a:lvl3pPr>
            <a:lvl4pPr marL="1828800" lvl="3" indent="-228600" algn="ctr">
              <a:lnSpc>
                <a:spcPct val="90000"/>
              </a:lnSpc>
              <a:spcBef>
                <a:spcPts val="375"/>
              </a:spcBef>
              <a:spcAft>
                <a:spcPts val="0"/>
              </a:spcAft>
              <a:buClr>
                <a:schemeClr val="lt1"/>
              </a:buClr>
              <a:buSzPts val="1200"/>
              <a:buNone/>
              <a:defRPr sz="1200" b="0" i="0">
                <a:solidFill>
                  <a:schemeClr val="lt1"/>
                </a:solidFill>
              </a:defRPr>
            </a:lvl4pPr>
            <a:lvl5pPr marL="2286000" lvl="4" indent="-228600" algn="ctr">
              <a:lnSpc>
                <a:spcPct val="90000"/>
              </a:lnSpc>
              <a:spcBef>
                <a:spcPts val="375"/>
              </a:spcBef>
              <a:spcAft>
                <a:spcPts val="0"/>
              </a:spcAft>
              <a:buClr>
                <a:schemeClr val="lt1"/>
              </a:buClr>
              <a:buSzPts val="1200"/>
              <a:buNone/>
              <a:defRPr sz="1200" b="0" i="0">
                <a:solidFill>
                  <a:schemeClr val="lt1"/>
                </a:solidFill>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pic>
        <p:nvPicPr>
          <p:cNvPr id="610" name="Google Shape;610;p59" descr="A close up of a logo&#10;&#10;AI-generated content may be incorrect."/>
          <p:cNvPicPr preferRelativeResize="0"/>
          <p:nvPr/>
        </p:nvPicPr>
        <p:blipFill rotWithShape="1">
          <a:blip r:embed="rId3">
            <a:alphaModFix/>
          </a:blip>
          <a:srcRect/>
          <a:stretch/>
        </p:blipFill>
        <p:spPr>
          <a:xfrm>
            <a:off x="232033" y="4438772"/>
            <a:ext cx="1706161" cy="474287"/>
          </a:xfrm>
          <a:prstGeom prst="rect">
            <a:avLst/>
          </a:prstGeom>
          <a:noFill/>
          <a:ln>
            <a:noFill/>
          </a:ln>
        </p:spPr>
      </p:pic>
      <p:pic>
        <p:nvPicPr>
          <p:cNvPr id="611" name="Google Shape;611;p59" descr="A number on a black background&#10;&#10;AI-generated content may be incorrect."/>
          <p:cNvPicPr preferRelativeResize="0"/>
          <p:nvPr/>
        </p:nvPicPr>
        <p:blipFill rotWithShape="1">
          <a:blip r:embed="rId4">
            <a:alphaModFix/>
          </a:blip>
          <a:srcRect/>
          <a:stretch/>
        </p:blipFill>
        <p:spPr>
          <a:xfrm>
            <a:off x="2042738" y="4690983"/>
            <a:ext cx="2942003" cy="230542"/>
          </a:xfrm>
          <a:prstGeom prst="rect">
            <a:avLst/>
          </a:prstGeom>
          <a:noFill/>
          <a:ln>
            <a:noFill/>
          </a:ln>
        </p:spPr>
      </p:pic>
      <p:pic>
        <p:nvPicPr>
          <p:cNvPr id="612" name="Google Shape;612;p59" descr="A group of arrows in different colors&#10;&#10;AI-generated content may be incorrect."/>
          <p:cNvPicPr preferRelativeResize="0"/>
          <p:nvPr/>
        </p:nvPicPr>
        <p:blipFill rotWithShape="1">
          <a:blip r:embed="rId5">
            <a:alphaModFix/>
          </a:blip>
          <a:srcRect/>
          <a:stretch/>
        </p:blipFill>
        <p:spPr>
          <a:xfrm>
            <a:off x="6225287" y="2322077"/>
            <a:ext cx="2918713" cy="2821423"/>
          </a:xfrm>
          <a:prstGeom prst="rect">
            <a:avLst/>
          </a:prstGeom>
          <a:noFill/>
          <a:ln>
            <a:noFill/>
          </a:ln>
        </p:spPr>
      </p:pic>
      <p:grpSp>
        <p:nvGrpSpPr>
          <p:cNvPr id="613" name="Google Shape;613;p59"/>
          <p:cNvGrpSpPr/>
          <p:nvPr/>
        </p:nvGrpSpPr>
        <p:grpSpPr>
          <a:xfrm>
            <a:off x="5222240" y="4660317"/>
            <a:ext cx="3624877" cy="375119"/>
            <a:chOff x="5222240" y="4660317"/>
            <a:chExt cx="3624877" cy="375119"/>
          </a:xfrm>
        </p:grpSpPr>
        <p:sp>
          <p:nvSpPr>
            <p:cNvPr id="614" name="Google Shape;614;p59"/>
            <p:cNvSpPr txBox="1"/>
            <p:nvPr/>
          </p:nvSpPr>
          <p:spPr>
            <a:xfrm>
              <a:off x="7373073" y="4958492"/>
              <a:ext cx="1463324" cy="76944"/>
            </a:xfrm>
            <a:prstGeom prst="rect">
              <a:avLst/>
            </a:prstGeom>
            <a:solidFill>
              <a:schemeClr val="lt1"/>
            </a:solid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425563"/>
                </a:buClr>
                <a:buSzPts val="500"/>
                <a:buFont typeface="Open Sans SemiBold"/>
                <a:buNone/>
              </a:pPr>
              <a:r>
                <a:rPr lang="en-US" sz="500" b="0" i="0" u="none" strike="noStrike" cap="none">
                  <a:solidFill>
                    <a:srgbClr val="425563"/>
                  </a:solidFill>
                  <a:latin typeface="Open Sans SemiBold"/>
                  <a:ea typeface="Open Sans SemiBold"/>
                  <a:cs typeface="Open Sans SemiBold"/>
                  <a:sym typeface="Open Sans SemiBold"/>
                </a:rPr>
                <a:t>© 2025. StriveTogether, Inc. All rights reserved.</a:t>
              </a:r>
              <a:endParaRPr sz="1400" b="0" i="0" u="none" strike="noStrike" cap="none">
                <a:solidFill>
                  <a:srgbClr val="000000"/>
                </a:solidFill>
                <a:latin typeface="Arial"/>
                <a:ea typeface="Arial"/>
                <a:cs typeface="Arial"/>
                <a:sym typeface="Arial"/>
              </a:endParaRPr>
            </a:p>
          </p:txBody>
        </p:sp>
        <p:grpSp>
          <p:nvGrpSpPr>
            <p:cNvPr id="615" name="Google Shape;615;p59"/>
            <p:cNvGrpSpPr/>
            <p:nvPr/>
          </p:nvGrpSpPr>
          <p:grpSpPr>
            <a:xfrm>
              <a:off x="5222240" y="4660317"/>
              <a:ext cx="3624877" cy="256032"/>
              <a:chOff x="5222240" y="4660317"/>
              <a:chExt cx="3624877" cy="256032"/>
            </a:xfrm>
          </p:grpSpPr>
          <p:sp>
            <p:nvSpPr>
              <p:cNvPr id="616" name="Google Shape;616;p59"/>
              <p:cNvSpPr/>
              <p:nvPr/>
            </p:nvSpPr>
            <p:spPr>
              <a:xfrm>
                <a:off x="5222240" y="4660317"/>
                <a:ext cx="3624877" cy="256032"/>
              </a:xfrm>
              <a:prstGeom prst="rect">
                <a:avLst/>
              </a:prstGeom>
              <a:solidFill>
                <a:schemeClr val="lt1"/>
              </a:solid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chemeClr val="dk2"/>
                  </a:buClr>
                  <a:buSzPts val="900"/>
                  <a:buFont typeface="Open Sans SemiBold"/>
                  <a:buNone/>
                </a:pPr>
                <a:r>
                  <a:rPr lang="en-US" sz="900" b="1" i="0" u="none" strike="noStrike" cap="none">
                    <a:solidFill>
                      <a:schemeClr val="dk2"/>
                    </a:solidFill>
                    <a:latin typeface="Open Sans SemiBold"/>
                    <a:ea typeface="Open Sans SemiBold"/>
                    <a:cs typeface="Open Sans SemiBold"/>
                    <a:sym typeface="Open Sans SemiBold"/>
                  </a:rPr>
                  <a:t>2025 Cradle to Career Network Convening |</a:t>
                </a:r>
                <a:r>
                  <a:rPr lang="en-US" sz="900" b="0" i="0" u="none" strike="noStrike" cap="none">
                    <a:solidFill>
                      <a:schemeClr val="dk2"/>
                    </a:solidFill>
                    <a:latin typeface="Open Sans SemiBold"/>
                    <a:ea typeface="Open Sans SemiBold"/>
                    <a:cs typeface="Open Sans SemiBold"/>
                    <a:sym typeface="Open Sans SemiBold"/>
                  </a:rPr>
                  <a:t> </a:t>
                </a:r>
                <a:fld id="{00000000-1234-1234-1234-123412341234}" type="slidenum">
                  <a:rPr lang="en-US" sz="900" b="1" i="0" u="none" strike="noStrike" cap="none">
                    <a:solidFill>
                      <a:schemeClr val="dk2"/>
                    </a:solidFill>
                    <a:latin typeface="Open Sans SemiBold"/>
                    <a:ea typeface="Open Sans SemiBold"/>
                    <a:cs typeface="Open Sans SemiBold"/>
                    <a:sym typeface="Open Sans SemiBold"/>
                  </a:rPr>
                  <a:t>‹#›</a:t>
                </a:fld>
                <a:endParaRPr sz="900" b="1" i="0" u="none" strike="noStrike" cap="none">
                  <a:solidFill>
                    <a:schemeClr val="dk2"/>
                  </a:solidFill>
                  <a:latin typeface="Open Sans SemiBold"/>
                  <a:ea typeface="Open Sans SemiBold"/>
                  <a:cs typeface="Open Sans SemiBold"/>
                  <a:sym typeface="Open Sans SemiBold"/>
                </a:endParaRPr>
              </a:p>
            </p:txBody>
          </p:sp>
          <p:pic>
            <p:nvPicPr>
              <p:cNvPr id="617" name="Google Shape;617;p59" descr="A black and orange logo&#10;&#10;AI-generated content may be incorrect."/>
              <p:cNvPicPr preferRelativeResize="0"/>
              <p:nvPr/>
            </p:nvPicPr>
            <p:blipFill rotWithShape="1">
              <a:blip r:embed="rId6">
                <a:alphaModFix/>
              </a:blip>
              <a:srcRect/>
              <a:stretch/>
            </p:blipFill>
            <p:spPr>
              <a:xfrm>
                <a:off x="5303763" y="4744405"/>
                <a:ext cx="833140" cy="112672"/>
              </a:xfrm>
              <a:prstGeom prst="rect">
                <a:avLst/>
              </a:prstGeom>
              <a:noFill/>
              <a:ln>
                <a:noFill/>
              </a:ln>
            </p:spPr>
          </p:pic>
        </p:grpSp>
      </p:grpSp>
      <p:sp>
        <p:nvSpPr>
          <p:cNvPr id="618" name="Google Shape;618;p59"/>
          <p:cNvSpPr txBox="1"/>
          <p:nvPr/>
        </p:nvSpPr>
        <p:spPr>
          <a:xfrm>
            <a:off x="139060" y="148119"/>
            <a:ext cx="1306422" cy="2616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chemeClr val="dk2"/>
                </a:solidFill>
                <a:latin typeface="Open Sans ExtraBold"/>
                <a:ea typeface="Open Sans ExtraBold"/>
                <a:cs typeface="Open Sans ExtraBold"/>
                <a:sym typeface="Open Sans ExtraBold"/>
              </a:rPr>
              <a:t>#ConveneC2C</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matchingName="Title and Content_WhiteImage_Blue">
  <p:cSld name="Title and Content_WhiteImage_Blue">
    <p:bg>
      <p:bgPr>
        <a:solidFill>
          <a:schemeClr val="lt1"/>
        </a:solidFill>
        <a:effectLst/>
      </p:bgPr>
    </p:bg>
    <p:spTree>
      <p:nvGrpSpPr>
        <p:cNvPr id="1" name="Shape 619"/>
        <p:cNvGrpSpPr/>
        <p:nvPr/>
      </p:nvGrpSpPr>
      <p:grpSpPr>
        <a:xfrm>
          <a:off x="0" y="0"/>
          <a:ext cx="0" cy="0"/>
          <a:chOff x="0" y="0"/>
          <a:chExt cx="0" cy="0"/>
        </a:xfrm>
      </p:grpSpPr>
      <p:pic>
        <p:nvPicPr>
          <p:cNvPr id="620" name="Google Shape;620;p60" descr="A cityscape with trees and a river&#10;&#10;AI-generated content may be incorrect."/>
          <p:cNvPicPr preferRelativeResize="0"/>
          <p:nvPr/>
        </p:nvPicPr>
        <p:blipFill rotWithShape="1">
          <a:blip r:embed="rId2">
            <a:alphaModFix/>
          </a:blip>
          <a:srcRect/>
          <a:stretch/>
        </p:blipFill>
        <p:spPr>
          <a:xfrm>
            <a:off x="0" y="0"/>
            <a:ext cx="9144000" cy="5144644"/>
          </a:xfrm>
          <a:prstGeom prst="rect">
            <a:avLst/>
          </a:prstGeom>
          <a:noFill/>
          <a:ln>
            <a:noFill/>
          </a:ln>
        </p:spPr>
      </p:pic>
      <p:sp>
        <p:nvSpPr>
          <p:cNvPr id="621" name="Google Shape;621;p60"/>
          <p:cNvSpPr/>
          <p:nvPr/>
        </p:nvSpPr>
        <p:spPr>
          <a:xfrm>
            <a:off x="5516946" y="311297"/>
            <a:ext cx="3134112" cy="4345262"/>
          </a:xfrm>
          <a:custGeom>
            <a:avLst/>
            <a:gdLst/>
            <a:ahLst/>
            <a:cxnLst/>
            <a:rect l="l" t="t" r="r" b="b"/>
            <a:pathLst>
              <a:path w="444048" h="445761" extrusionOk="0">
                <a:moveTo>
                  <a:pt x="0" y="0"/>
                </a:moveTo>
                <a:lnTo>
                  <a:pt x="444049" y="0"/>
                </a:lnTo>
                <a:lnTo>
                  <a:pt x="444049" y="445762"/>
                </a:lnTo>
                <a:lnTo>
                  <a:pt x="0" y="445762"/>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Open Sans"/>
              <a:ea typeface="Open Sans"/>
              <a:cs typeface="Open Sans"/>
              <a:sym typeface="Open Sans"/>
            </a:endParaRPr>
          </a:p>
        </p:txBody>
      </p:sp>
      <p:sp>
        <p:nvSpPr>
          <p:cNvPr id="622" name="Google Shape;622;p60"/>
          <p:cNvSpPr/>
          <p:nvPr/>
        </p:nvSpPr>
        <p:spPr>
          <a:xfrm>
            <a:off x="0" y="1012426"/>
            <a:ext cx="5638061" cy="1790700"/>
          </a:xfrm>
          <a:prstGeom prst="homePlat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Open Sans"/>
              <a:ea typeface="Open Sans"/>
              <a:cs typeface="Open Sans"/>
              <a:sym typeface="Open Sans"/>
            </a:endParaRPr>
          </a:p>
        </p:txBody>
      </p:sp>
      <p:sp>
        <p:nvSpPr>
          <p:cNvPr id="623" name="Google Shape;623;p60"/>
          <p:cNvSpPr txBox="1">
            <a:spLocks noGrp="1"/>
          </p:cNvSpPr>
          <p:nvPr>
            <p:ph type="ctrTitle"/>
          </p:nvPr>
        </p:nvSpPr>
        <p:spPr>
          <a:xfrm>
            <a:off x="373882" y="1102027"/>
            <a:ext cx="4294909" cy="886995"/>
          </a:xfrm>
          <a:prstGeom prst="rect">
            <a:avLst/>
          </a:prstGeom>
          <a:noFill/>
          <a:ln>
            <a:noFill/>
          </a:ln>
        </p:spPr>
        <p:txBody>
          <a:bodyPr spcFirstLastPara="1" wrap="square" lIns="91425" tIns="45700" rIns="91425" bIns="45700" anchor="b" anchorCtr="0">
            <a:normAutofit/>
          </a:bodyPr>
          <a:lstStyle>
            <a:lvl1pPr lvl="0" algn="r">
              <a:lnSpc>
                <a:spcPct val="90000"/>
              </a:lnSpc>
              <a:spcBef>
                <a:spcPts val="0"/>
              </a:spcBef>
              <a:spcAft>
                <a:spcPts val="0"/>
              </a:spcAft>
              <a:buClr>
                <a:schemeClr val="lt1"/>
              </a:buClr>
              <a:buSzPts val="3200"/>
              <a:buFont typeface="Open Sans ExtraBold"/>
              <a:buNone/>
              <a:defRPr sz="3200" b="1" i="0">
                <a:solidFill>
                  <a:schemeClr val="lt1"/>
                </a:solidFill>
                <a:latin typeface="Open Sans ExtraBold"/>
                <a:ea typeface="Open Sans ExtraBold"/>
                <a:cs typeface="Open Sans ExtraBold"/>
                <a:sym typeface="Open Sans ExtraBold"/>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4" name="Google Shape;624;p60"/>
          <p:cNvSpPr txBox="1">
            <a:spLocks noGrp="1"/>
          </p:cNvSpPr>
          <p:nvPr>
            <p:ph type="subTitle" idx="1"/>
          </p:nvPr>
        </p:nvSpPr>
        <p:spPr>
          <a:xfrm>
            <a:off x="373882" y="2083565"/>
            <a:ext cx="4294909" cy="617747"/>
          </a:xfrm>
          <a:prstGeom prst="rect">
            <a:avLst/>
          </a:prstGeom>
          <a:noFill/>
          <a:ln>
            <a:noFill/>
          </a:ln>
        </p:spPr>
        <p:txBody>
          <a:bodyPr spcFirstLastPara="1" wrap="square" lIns="91425" tIns="45700" rIns="91425" bIns="45700" anchor="t" anchorCtr="0">
            <a:normAutofit/>
          </a:bodyPr>
          <a:lstStyle>
            <a:lvl1pPr lvl="0" algn="r">
              <a:lnSpc>
                <a:spcPct val="90000"/>
              </a:lnSpc>
              <a:spcBef>
                <a:spcPts val="750"/>
              </a:spcBef>
              <a:spcAft>
                <a:spcPts val="0"/>
              </a:spcAft>
              <a:buClr>
                <a:schemeClr val="lt1"/>
              </a:buClr>
              <a:buSzPts val="1800"/>
              <a:buNone/>
              <a:defRPr sz="1800" b="1" i="0">
                <a:solidFill>
                  <a:schemeClr val="lt1"/>
                </a:solidFill>
                <a:latin typeface="Open Sans ExtraBold"/>
                <a:ea typeface="Open Sans ExtraBold"/>
                <a:cs typeface="Open Sans ExtraBold"/>
                <a:sym typeface="Open Sans ExtraBold"/>
              </a:defRPr>
            </a:lvl1pPr>
            <a:lvl2pPr lvl="1" algn="ctr">
              <a:lnSpc>
                <a:spcPct val="90000"/>
              </a:lnSpc>
              <a:spcBef>
                <a:spcPts val="375"/>
              </a:spcBef>
              <a:spcAft>
                <a:spcPts val="0"/>
              </a:spcAft>
              <a:buClr>
                <a:schemeClr val="dk1"/>
              </a:buClr>
              <a:buSzPts val="1500"/>
              <a:buNone/>
              <a:defRPr sz="1500"/>
            </a:lvl2pPr>
            <a:lvl3pPr lvl="2" algn="ctr">
              <a:lnSpc>
                <a:spcPct val="90000"/>
              </a:lnSpc>
              <a:spcBef>
                <a:spcPts val="375"/>
              </a:spcBef>
              <a:spcAft>
                <a:spcPts val="0"/>
              </a:spcAft>
              <a:buClr>
                <a:schemeClr val="dk1"/>
              </a:buClr>
              <a:buSzPts val="1350"/>
              <a:buNone/>
              <a:defRPr sz="1350"/>
            </a:lvl3pPr>
            <a:lvl4pPr lvl="3" algn="ctr">
              <a:lnSpc>
                <a:spcPct val="90000"/>
              </a:lnSpc>
              <a:spcBef>
                <a:spcPts val="375"/>
              </a:spcBef>
              <a:spcAft>
                <a:spcPts val="0"/>
              </a:spcAft>
              <a:buClr>
                <a:schemeClr val="dk1"/>
              </a:buClr>
              <a:buSzPts val="1200"/>
              <a:buNone/>
              <a:defRPr sz="1200"/>
            </a:lvl4pPr>
            <a:lvl5pPr lvl="4" algn="ctr">
              <a:lnSpc>
                <a:spcPct val="90000"/>
              </a:lnSpc>
              <a:spcBef>
                <a:spcPts val="375"/>
              </a:spcBef>
              <a:spcAft>
                <a:spcPts val="0"/>
              </a:spcAft>
              <a:buClr>
                <a:schemeClr val="dk1"/>
              </a:buClr>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a:endParaRPr/>
          </a:p>
        </p:txBody>
      </p:sp>
      <p:sp>
        <p:nvSpPr>
          <p:cNvPr id="625" name="Google Shape;625;p60"/>
          <p:cNvSpPr txBox="1">
            <a:spLocks noGrp="1"/>
          </p:cNvSpPr>
          <p:nvPr>
            <p:ph type="body" idx="2"/>
          </p:nvPr>
        </p:nvSpPr>
        <p:spPr>
          <a:xfrm>
            <a:off x="5710731" y="486037"/>
            <a:ext cx="2742348" cy="2740383"/>
          </a:xfrm>
          <a:prstGeom prst="rect">
            <a:avLst/>
          </a:prstGeom>
          <a:noFill/>
          <a:ln>
            <a:noFill/>
          </a:ln>
        </p:spPr>
        <p:txBody>
          <a:bodyPr spcFirstLastPara="1" wrap="square" lIns="91425" tIns="45700" rIns="91425" bIns="45700" anchor="ctr" anchorCtr="0">
            <a:normAutofit/>
          </a:bodyPr>
          <a:lstStyle>
            <a:lvl1pPr marL="457200" lvl="0" indent="-355600" algn="ctr">
              <a:lnSpc>
                <a:spcPct val="90000"/>
              </a:lnSpc>
              <a:spcBef>
                <a:spcPts val="750"/>
              </a:spcBef>
              <a:spcAft>
                <a:spcPts val="0"/>
              </a:spcAft>
              <a:buClr>
                <a:schemeClr val="lt1"/>
              </a:buClr>
              <a:buSzPts val="2000"/>
              <a:buChar char="•"/>
              <a:defRPr sz="2000" b="0" i="0">
                <a:solidFill>
                  <a:schemeClr val="lt1"/>
                </a:solidFill>
              </a:defRPr>
            </a:lvl1pPr>
            <a:lvl2pPr marL="914400" lvl="1" indent="-228600" algn="ctr">
              <a:lnSpc>
                <a:spcPct val="90000"/>
              </a:lnSpc>
              <a:spcBef>
                <a:spcPts val="375"/>
              </a:spcBef>
              <a:spcAft>
                <a:spcPts val="0"/>
              </a:spcAft>
              <a:buClr>
                <a:schemeClr val="lt1"/>
              </a:buClr>
              <a:buSzPts val="1600"/>
              <a:buNone/>
              <a:defRPr sz="1600" b="0" i="0">
                <a:solidFill>
                  <a:schemeClr val="lt1"/>
                </a:solidFill>
              </a:defRPr>
            </a:lvl2pPr>
            <a:lvl3pPr marL="1371600" lvl="2" indent="-228600" algn="ctr">
              <a:lnSpc>
                <a:spcPct val="90000"/>
              </a:lnSpc>
              <a:spcBef>
                <a:spcPts val="375"/>
              </a:spcBef>
              <a:spcAft>
                <a:spcPts val="0"/>
              </a:spcAft>
              <a:buClr>
                <a:schemeClr val="lt1"/>
              </a:buClr>
              <a:buSzPts val="1400"/>
              <a:buNone/>
              <a:defRPr sz="1400" b="0" i="0">
                <a:solidFill>
                  <a:schemeClr val="lt1"/>
                </a:solidFill>
              </a:defRPr>
            </a:lvl3pPr>
            <a:lvl4pPr marL="1828800" lvl="3" indent="-228600" algn="ctr">
              <a:lnSpc>
                <a:spcPct val="90000"/>
              </a:lnSpc>
              <a:spcBef>
                <a:spcPts val="375"/>
              </a:spcBef>
              <a:spcAft>
                <a:spcPts val="0"/>
              </a:spcAft>
              <a:buClr>
                <a:schemeClr val="lt1"/>
              </a:buClr>
              <a:buSzPts val="1200"/>
              <a:buNone/>
              <a:defRPr sz="1200" b="0" i="0">
                <a:solidFill>
                  <a:schemeClr val="lt1"/>
                </a:solidFill>
              </a:defRPr>
            </a:lvl4pPr>
            <a:lvl5pPr marL="2286000" lvl="4" indent="-228600" algn="ctr">
              <a:lnSpc>
                <a:spcPct val="90000"/>
              </a:lnSpc>
              <a:spcBef>
                <a:spcPts val="375"/>
              </a:spcBef>
              <a:spcAft>
                <a:spcPts val="0"/>
              </a:spcAft>
              <a:buClr>
                <a:schemeClr val="lt1"/>
              </a:buClr>
              <a:buSzPts val="1200"/>
              <a:buNone/>
              <a:defRPr sz="1200" b="0" i="0">
                <a:solidFill>
                  <a:schemeClr val="lt1"/>
                </a:solidFill>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pic>
        <p:nvPicPr>
          <p:cNvPr id="626" name="Google Shape;626;p60" descr="A close up of a logo&#10;&#10;AI-generated content may be incorrect."/>
          <p:cNvPicPr preferRelativeResize="0"/>
          <p:nvPr/>
        </p:nvPicPr>
        <p:blipFill rotWithShape="1">
          <a:blip r:embed="rId3">
            <a:alphaModFix/>
          </a:blip>
          <a:srcRect/>
          <a:stretch/>
        </p:blipFill>
        <p:spPr>
          <a:xfrm>
            <a:off x="232033" y="4438772"/>
            <a:ext cx="1706161" cy="474287"/>
          </a:xfrm>
          <a:prstGeom prst="rect">
            <a:avLst/>
          </a:prstGeom>
          <a:noFill/>
          <a:ln>
            <a:noFill/>
          </a:ln>
        </p:spPr>
      </p:pic>
      <p:pic>
        <p:nvPicPr>
          <p:cNvPr id="627" name="Google Shape;627;p60" descr="A number on a black background&#10;&#10;AI-generated content may be incorrect."/>
          <p:cNvPicPr preferRelativeResize="0"/>
          <p:nvPr/>
        </p:nvPicPr>
        <p:blipFill rotWithShape="1">
          <a:blip r:embed="rId4">
            <a:alphaModFix/>
          </a:blip>
          <a:srcRect/>
          <a:stretch/>
        </p:blipFill>
        <p:spPr>
          <a:xfrm>
            <a:off x="2042738" y="4690983"/>
            <a:ext cx="2942003" cy="230542"/>
          </a:xfrm>
          <a:prstGeom prst="rect">
            <a:avLst/>
          </a:prstGeom>
          <a:noFill/>
          <a:ln>
            <a:noFill/>
          </a:ln>
        </p:spPr>
      </p:pic>
      <p:pic>
        <p:nvPicPr>
          <p:cNvPr id="628" name="Google Shape;628;p60" descr="A group of arrows in different colors&#10;&#10;AI-generated content may be incorrect."/>
          <p:cNvPicPr preferRelativeResize="0"/>
          <p:nvPr/>
        </p:nvPicPr>
        <p:blipFill rotWithShape="1">
          <a:blip r:embed="rId5">
            <a:alphaModFix/>
          </a:blip>
          <a:srcRect/>
          <a:stretch/>
        </p:blipFill>
        <p:spPr>
          <a:xfrm>
            <a:off x="6225287" y="2322077"/>
            <a:ext cx="2918713" cy="2821423"/>
          </a:xfrm>
          <a:prstGeom prst="rect">
            <a:avLst/>
          </a:prstGeom>
          <a:noFill/>
          <a:ln>
            <a:noFill/>
          </a:ln>
        </p:spPr>
      </p:pic>
      <p:grpSp>
        <p:nvGrpSpPr>
          <p:cNvPr id="629" name="Google Shape;629;p60"/>
          <p:cNvGrpSpPr/>
          <p:nvPr/>
        </p:nvGrpSpPr>
        <p:grpSpPr>
          <a:xfrm>
            <a:off x="5222240" y="4660317"/>
            <a:ext cx="3624877" cy="375119"/>
            <a:chOff x="5222240" y="4660317"/>
            <a:chExt cx="3624877" cy="375119"/>
          </a:xfrm>
        </p:grpSpPr>
        <p:sp>
          <p:nvSpPr>
            <p:cNvPr id="630" name="Google Shape;630;p60"/>
            <p:cNvSpPr txBox="1"/>
            <p:nvPr/>
          </p:nvSpPr>
          <p:spPr>
            <a:xfrm>
              <a:off x="7373073" y="4958492"/>
              <a:ext cx="1463324" cy="76944"/>
            </a:xfrm>
            <a:prstGeom prst="rect">
              <a:avLst/>
            </a:prstGeom>
            <a:solidFill>
              <a:schemeClr val="lt1"/>
            </a:solid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425563"/>
                </a:buClr>
                <a:buSzPts val="500"/>
                <a:buFont typeface="Open Sans SemiBold"/>
                <a:buNone/>
              </a:pPr>
              <a:r>
                <a:rPr lang="en-US" sz="500" b="0" i="0" u="none" strike="noStrike" cap="none">
                  <a:solidFill>
                    <a:srgbClr val="425563"/>
                  </a:solidFill>
                  <a:latin typeface="Open Sans SemiBold"/>
                  <a:ea typeface="Open Sans SemiBold"/>
                  <a:cs typeface="Open Sans SemiBold"/>
                  <a:sym typeface="Open Sans SemiBold"/>
                </a:rPr>
                <a:t>© 2025. StriveTogether, Inc. All rights reserved.</a:t>
              </a:r>
              <a:endParaRPr sz="1400" b="0" i="0" u="none" strike="noStrike" cap="none">
                <a:solidFill>
                  <a:srgbClr val="000000"/>
                </a:solidFill>
                <a:latin typeface="Arial"/>
                <a:ea typeface="Arial"/>
                <a:cs typeface="Arial"/>
                <a:sym typeface="Arial"/>
              </a:endParaRPr>
            </a:p>
          </p:txBody>
        </p:sp>
        <p:grpSp>
          <p:nvGrpSpPr>
            <p:cNvPr id="631" name="Google Shape;631;p60"/>
            <p:cNvGrpSpPr/>
            <p:nvPr/>
          </p:nvGrpSpPr>
          <p:grpSpPr>
            <a:xfrm>
              <a:off x="5222240" y="4660317"/>
              <a:ext cx="3624877" cy="256032"/>
              <a:chOff x="5222240" y="4660317"/>
              <a:chExt cx="3624877" cy="256032"/>
            </a:xfrm>
          </p:grpSpPr>
          <p:sp>
            <p:nvSpPr>
              <p:cNvPr id="632" name="Google Shape;632;p60"/>
              <p:cNvSpPr/>
              <p:nvPr/>
            </p:nvSpPr>
            <p:spPr>
              <a:xfrm>
                <a:off x="5222240" y="4660317"/>
                <a:ext cx="3624877" cy="256032"/>
              </a:xfrm>
              <a:prstGeom prst="rect">
                <a:avLst/>
              </a:prstGeom>
              <a:solidFill>
                <a:schemeClr val="lt1"/>
              </a:solid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chemeClr val="dk2"/>
                  </a:buClr>
                  <a:buSzPts val="900"/>
                  <a:buFont typeface="Open Sans SemiBold"/>
                  <a:buNone/>
                </a:pPr>
                <a:r>
                  <a:rPr lang="en-US" sz="900" b="1" i="0" u="none" strike="noStrike" cap="none">
                    <a:solidFill>
                      <a:schemeClr val="dk2"/>
                    </a:solidFill>
                    <a:latin typeface="Open Sans SemiBold"/>
                    <a:ea typeface="Open Sans SemiBold"/>
                    <a:cs typeface="Open Sans SemiBold"/>
                    <a:sym typeface="Open Sans SemiBold"/>
                  </a:rPr>
                  <a:t>2025 Cradle to Career Network Convening |</a:t>
                </a:r>
                <a:r>
                  <a:rPr lang="en-US" sz="900" b="0" i="0" u="none" strike="noStrike" cap="none">
                    <a:solidFill>
                      <a:schemeClr val="dk2"/>
                    </a:solidFill>
                    <a:latin typeface="Open Sans SemiBold"/>
                    <a:ea typeface="Open Sans SemiBold"/>
                    <a:cs typeface="Open Sans SemiBold"/>
                    <a:sym typeface="Open Sans SemiBold"/>
                  </a:rPr>
                  <a:t> </a:t>
                </a:r>
                <a:fld id="{00000000-1234-1234-1234-123412341234}" type="slidenum">
                  <a:rPr lang="en-US" sz="900" b="1" i="0" u="none" strike="noStrike" cap="none">
                    <a:solidFill>
                      <a:schemeClr val="dk2"/>
                    </a:solidFill>
                    <a:latin typeface="Open Sans SemiBold"/>
                    <a:ea typeface="Open Sans SemiBold"/>
                    <a:cs typeface="Open Sans SemiBold"/>
                    <a:sym typeface="Open Sans SemiBold"/>
                  </a:rPr>
                  <a:t>‹#›</a:t>
                </a:fld>
                <a:endParaRPr sz="900" b="1" i="0" u="none" strike="noStrike" cap="none">
                  <a:solidFill>
                    <a:schemeClr val="dk2"/>
                  </a:solidFill>
                  <a:latin typeface="Open Sans SemiBold"/>
                  <a:ea typeface="Open Sans SemiBold"/>
                  <a:cs typeface="Open Sans SemiBold"/>
                  <a:sym typeface="Open Sans SemiBold"/>
                </a:endParaRPr>
              </a:p>
            </p:txBody>
          </p:sp>
          <p:pic>
            <p:nvPicPr>
              <p:cNvPr id="633" name="Google Shape;633;p60" descr="A black and orange logo&#10;&#10;AI-generated content may be incorrect."/>
              <p:cNvPicPr preferRelativeResize="0"/>
              <p:nvPr/>
            </p:nvPicPr>
            <p:blipFill rotWithShape="1">
              <a:blip r:embed="rId6">
                <a:alphaModFix/>
              </a:blip>
              <a:srcRect/>
              <a:stretch/>
            </p:blipFill>
            <p:spPr>
              <a:xfrm>
                <a:off x="5303763" y="4744405"/>
                <a:ext cx="833140" cy="112672"/>
              </a:xfrm>
              <a:prstGeom prst="rect">
                <a:avLst/>
              </a:prstGeom>
              <a:noFill/>
              <a:ln>
                <a:noFill/>
              </a:ln>
            </p:spPr>
          </p:pic>
        </p:grpSp>
      </p:grpSp>
      <p:sp>
        <p:nvSpPr>
          <p:cNvPr id="634" name="Google Shape;634;p60"/>
          <p:cNvSpPr txBox="1"/>
          <p:nvPr/>
        </p:nvSpPr>
        <p:spPr>
          <a:xfrm>
            <a:off x="139060" y="148119"/>
            <a:ext cx="1306422" cy="2616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chemeClr val="dk2"/>
                </a:solidFill>
                <a:latin typeface="Open Sans ExtraBold"/>
                <a:ea typeface="Open Sans ExtraBold"/>
                <a:cs typeface="Open Sans ExtraBold"/>
                <a:sym typeface="Open Sans ExtraBold"/>
              </a:rPr>
              <a:t>#ConveneC2C</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matchingName="Title and Content_WhiteImage_Purple">
  <p:cSld name="Title and Content_WhiteImage_Purple">
    <p:bg>
      <p:bgPr>
        <a:solidFill>
          <a:schemeClr val="lt1"/>
        </a:solidFill>
        <a:effectLst/>
      </p:bgPr>
    </p:bg>
    <p:spTree>
      <p:nvGrpSpPr>
        <p:cNvPr id="1" name="Shape 635"/>
        <p:cNvGrpSpPr/>
        <p:nvPr/>
      </p:nvGrpSpPr>
      <p:grpSpPr>
        <a:xfrm>
          <a:off x="0" y="0"/>
          <a:ext cx="0" cy="0"/>
          <a:chOff x="0" y="0"/>
          <a:chExt cx="0" cy="0"/>
        </a:xfrm>
      </p:grpSpPr>
      <p:pic>
        <p:nvPicPr>
          <p:cNvPr id="636" name="Google Shape;636;p61" descr="A cityscape with trees and a river&#10;&#10;AI-generated content may be incorrect."/>
          <p:cNvPicPr preferRelativeResize="0"/>
          <p:nvPr/>
        </p:nvPicPr>
        <p:blipFill rotWithShape="1">
          <a:blip r:embed="rId2">
            <a:alphaModFix/>
          </a:blip>
          <a:srcRect/>
          <a:stretch/>
        </p:blipFill>
        <p:spPr>
          <a:xfrm>
            <a:off x="0" y="0"/>
            <a:ext cx="9144000" cy="5144644"/>
          </a:xfrm>
          <a:prstGeom prst="rect">
            <a:avLst/>
          </a:prstGeom>
          <a:noFill/>
          <a:ln>
            <a:noFill/>
          </a:ln>
        </p:spPr>
      </p:pic>
      <p:sp>
        <p:nvSpPr>
          <p:cNvPr id="637" name="Google Shape;637;p61"/>
          <p:cNvSpPr/>
          <p:nvPr/>
        </p:nvSpPr>
        <p:spPr>
          <a:xfrm>
            <a:off x="5516946" y="311297"/>
            <a:ext cx="3134112" cy="4345262"/>
          </a:xfrm>
          <a:custGeom>
            <a:avLst/>
            <a:gdLst/>
            <a:ahLst/>
            <a:cxnLst/>
            <a:rect l="l" t="t" r="r" b="b"/>
            <a:pathLst>
              <a:path w="444048" h="445761" extrusionOk="0">
                <a:moveTo>
                  <a:pt x="0" y="0"/>
                </a:moveTo>
                <a:lnTo>
                  <a:pt x="444049" y="0"/>
                </a:lnTo>
                <a:lnTo>
                  <a:pt x="444049" y="445762"/>
                </a:lnTo>
                <a:lnTo>
                  <a:pt x="0" y="445762"/>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Open Sans"/>
              <a:ea typeface="Open Sans"/>
              <a:cs typeface="Open Sans"/>
              <a:sym typeface="Open Sans"/>
            </a:endParaRPr>
          </a:p>
        </p:txBody>
      </p:sp>
      <p:sp>
        <p:nvSpPr>
          <p:cNvPr id="638" name="Google Shape;638;p61"/>
          <p:cNvSpPr/>
          <p:nvPr/>
        </p:nvSpPr>
        <p:spPr>
          <a:xfrm>
            <a:off x="0" y="1012426"/>
            <a:ext cx="5638061" cy="1790700"/>
          </a:xfrm>
          <a:prstGeom prst="homePlate">
            <a:avLst>
              <a:gd name="adj" fmla="val 50000"/>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Open Sans"/>
              <a:ea typeface="Open Sans"/>
              <a:cs typeface="Open Sans"/>
              <a:sym typeface="Open Sans"/>
            </a:endParaRPr>
          </a:p>
        </p:txBody>
      </p:sp>
      <p:sp>
        <p:nvSpPr>
          <p:cNvPr id="639" name="Google Shape;639;p61"/>
          <p:cNvSpPr txBox="1">
            <a:spLocks noGrp="1"/>
          </p:cNvSpPr>
          <p:nvPr>
            <p:ph type="ctrTitle"/>
          </p:nvPr>
        </p:nvSpPr>
        <p:spPr>
          <a:xfrm>
            <a:off x="373882" y="1102027"/>
            <a:ext cx="4294909" cy="886995"/>
          </a:xfrm>
          <a:prstGeom prst="rect">
            <a:avLst/>
          </a:prstGeom>
          <a:noFill/>
          <a:ln>
            <a:noFill/>
          </a:ln>
        </p:spPr>
        <p:txBody>
          <a:bodyPr spcFirstLastPara="1" wrap="square" lIns="91425" tIns="45700" rIns="91425" bIns="45700" anchor="b" anchorCtr="0">
            <a:normAutofit/>
          </a:bodyPr>
          <a:lstStyle>
            <a:lvl1pPr lvl="0" algn="r">
              <a:lnSpc>
                <a:spcPct val="90000"/>
              </a:lnSpc>
              <a:spcBef>
                <a:spcPts val="0"/>
              </a:spcBef>
              <a:spcAft>
                <a:spcPts val="0"/>
              </a:spcAft>
              <a:buClr>
                <a:schemeClr val="lt1"/>
              </a:buClr>
              <a:buSzPts val="3200"/>
              <a:buFont typeface="Open Sans ExtraBold"/>
              <a:buNone/>
              <a:defRPr sz="3200" b="1" i="0">
                <a:solidFill>
                  <a:schemeClr val="lt1"/>
                </a:solidFill>
                <a:latin typeface="Open Sans ExtraBold"/>
                <a:ea typeface="Open Sans ExtraBold"/>
                <a:cs typeface="Open Sans ExtraBold"/>
                <a:sym typeface="Open Sans ExtraBold"/>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0" name="Google Shape;640;p61"/>
          <p:cNvSpPr txBox="1">
            <a:spLocks noGrp="1"/>
          </p:cNvSpPr>
          <p:nvPr>
            <p:ph type="subTitle" idx="1"/>
          </p:nvPr>
        </p:nvSpPr>
        <p:spPr>
          <a:xfrm>
            <a:off x="373882" y="2083565"/>
            <a:ext cx="4294909" cy="617747"/>
          </a:xfrm>
          <a:prstGeom prst="rect">
            <a:avLst/>
          </a:prstGeom>
          <a:noFill/>
          <a:ln>
            <a:noFill/>
          </a:ln>
        </p:spPr>
        <p:txBody>
          <a:bodyPr spcFirstLastPara="1" wrap="square" lIns="91425" tIns="45700" rIns="91425" bIns="45700" anchor="t" anchorCtr="0">
            <a:normAutofit/>
          </a:bodyPr>
          <a:lstStyle>
            <a:lvl1pPr lvl="0" algn="r">
              <a:lnSpc>
                <a:spcPct val="90000"/>
              </a:lnSpc>
              <a:spcBef>
                <a:spcPts val="750"/>
              </a:spcBef>
              <a:spcAft>
                <a:spcPts val="0"/>
              </a:spcAft>
              <a:buClr>
                <a:schemeClr val="lt1"/>
              </a:buClr>
              <a:buSzPts val="1800"/>
              <a:buNone/>
              <a:defRPr sz="1800" b="1" i="0">
                <a:solidFill>
                  <a:schemeClr val="lt1"/>
                </a:solidFill>
                <a:latin typeface="Open Sans ExtraBold"/>
                <a:ea typeface="Open Sans ExtraBold"/>
                <a:cs typeface="Open Sans ExtraBold"/>
                <a:sym typeface="Open Sans ExtraBold"/>
              </a:defRPr>
            </a:lvl1pPr>
            <a:lvl2pPr lvl="1" algn="ctr">
              <a:lnSpc>
                <a:spcPct val="90000"/>
              </a:lnSpc>
              <a:spcBef>
                <a:spcPts val="375"/>
              </a:spcBef>
              <a:spcAft>
                <a:spcPts val="0"/>
              </a:spcAft>
              <a:buClr>
                <a:schemeClr val="dk1"/>
              </a:buClr>
              <a:buSzPts val="1500"/>
              <a:buNone/>
              <a:defRPr sz="1500"/>
            </a:lvl2pPr>
            <a:lvl3pPr lvl="2" algn="ctr">
              <a:lnSpc>
                <a:spcPct val="90000"/>
              </a:lnSpc>
              <a:spcBef>
                <a:spcPts val="375"/>
              </a:spcBef>
              <a:spcAft>
                <a:spcPts val="0"/>
              </a:spcAft>
              <a:buClr>
                <a:schemeClr val="dk1"/>
              </a:buClr>
              <a:buSzPts val="1350"/>
              <a:buNone/>
              <a:defRPr sz="1350"/>
            </a:lvl3pPr>
            <a:lvl4pPr lvl="3" algn="ctr">
              <a:lnSpc>
                <a:spcPct val="90000"/>
              </a:lnSpc>
              <a:spcBef>
                <a:spcPts val="375"/>
              </a:spcBef>
              <a:spcAft>
                <a:spcPts val="0"/>
              </a:spcAft>
              <a:buClr>
                <a:schemeClr val="dk1"/>
              </a:buClr>
              <a:buSzPts val="1200"/>
              <a:buNone/>
              <a:defRPr sz="1200"/>
            </a:lvl4pPr>
            <a:lvl5pPr lvl="4" algn="ctr">
              <a:lnSpc>
                <a:spcPct val="90000"/>
              </a:lnSpc>
              <a:spcBef>
                <a:spcPts val="375"/>
              </a:spcBef>
              <a:spcAft>
                <a:spcPts val="0"/>
              </a:spcAft>
              <a:buClr>
                <a:schemeClr val="dk1"/>
              </a:buClr>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a:endParaRPr/>
          </a:p>
        </p:txBody>
      </p:sp>
      <p:sp>
        <p:nvSpPr>
          <p:cNvPr id="641" name="Google Shape;641;p61"/>
          <p:cNvSpPr txBox="1">
            <a:spLocks noGrp="1"/>
          </p:cNvSpPr>
          <p:nvPr>
            <p:ph type="body" idx="2"/>
          </p:nvPr>
        </p:nvSpPr>
        <p:spPr>
          <a:xfrm>
            <a:off x="5710731" y="486037"/>
            <a:ext cx="2742348" cy="2740383"/>
          </a:xfrm>
          <a:prstGeom prst="rect">
            <a:avLst/>
          </a:prstGeom>
          <a:noFill/>
          <a:ln>
            <a:noFill/>
          </a:ln>
        </p:spPr>
        <p:txBody>
          <a:bodyPr spcFirstLastPara="1" wrap="square" lIns="91425" tIns="45700" rIns="91425" bIns="45700" anchor="ctr" anchorCtr="0">
            <a:normAutofit/>
          </a:bodyPr>
          <a:lstStyle>
            <a:lvl1pPr marL="457200" lvl="0" indent="-355600" algn="ctr">
              <a:lnSpc>
                <a:spcPct val="90000"/>
              </a:lnSpc>
              <a:spcBef>
                <a:spcPts val="750"/>
              </a:spcBef>
              <a:spcAft>
                <a:spcPts val="0"/>
              </a:spcAft>
              <a:buClr>
                <a:schemeClr val="lt1"/>
              </a:buClr>
              <a:buSzPts val="2000"/>
              <a:buChar char="•"/>
              <a:defRPr sz="2000" b="0" i="0">
                <a:solidFill>
                  <a:schemeClr val="lt1"/>
                </a:solidFill>
              </a:defRPr>
            </a:lvl1pPr>
            <a:lvl2pPr marL="914400" lvl="1" indent="-228600" algn="ctr">
              <a:lnSpc>
                <a:spcPct val="90000"/>
              </a:lnSpc>
              <a:spcBef>
                <a:spcPts val="375"/>
              </a:spcBef>
              <a:spcAft>
                <a:spcPts val="0"/>
              </a:spcAft>
              <a:buClr>
                <a:schemeClr val="lt1"/>
              </a:buClr>
              <a:buSzPts val="1600"/>
              <a:buNone/>
              <a:defRPr sz="1600" b="0" i="0">
                <a:solidFill>
                  <a:schemeClr val="lt1"/>
                </a:solidFill>
              </a:defRPr>
            </a:lvl2pPr>
            <a:lvl3pPr marL="1371600" lvl="2" indent="-228600" algn="ctr">
              <a:lnSpc>
                <a:spcPct val="90000"/>
              </a:lnSpc>
              <a:spcBef>
                <a:spcPts val="375"/>
              </a:spcBef>
              <a:spcAft>
                <a:spcPts val="0"/>
              </a:spcAft>
              <a:buClr>
                <a:schemeClr val="lt1"/>
              </a:buClr>
              <a:buSzPts val="1400"/>
              <a:buNone/>
              <a:defRPr sz="1400" b="0" i="0">
                <a:solidFill>
                  <a:schemeClr val="lt1"/>
                </a:solidFill>
              </a:defRPr>
            </a:lvl3pPr>
            <a:lvl4pPr marL="1828800" lvl="3" indent="-228600" algn="ctr">
              <a:lnSpc>
                <a:spcPct val="90000"/>
              </a:lnSpc>
              <a:spcBef>
                <a:spcPts val="375"/>
              </a:spcBef>
              <a:spcAft>
                <a:spcPts val="0"/>
              </a:spcAft>
              <a:buClr>
                <a:schemeClr val="lt1"/>
              </a:buClr>
              <a:buSzPts val="1200"/>
              <a:buNone/>
              <a:defRPr sz="1200" b="0" i="0">
                <a:solidFill>
                  <a:schemeClr val="lt1"/>
                </a:solidFill>
              </a:defRPr>
            </a:lvl4pPr>
            <a:lvl5pPr marL="2286000" lvl="4" indent="-228600" algn="ctr">
              <a:lnSpc>
                <a:spcPct val="90000"/>
              </a:lnSpc>
              <a:spcBef>
                <a:spcPts val="375"/>
              </a:spcBef>
              <a:spcAft>
                <a:spcPts val="0"/>
              </a:spcAft>
              <a:buClr>
                <a:schemeClr val="lt1"/>
              </a:buClr>
              <a:buSzPts val="1200"/>
              <a:buNone/>
              <a:defRPr sz="1200" b="0" i="0">
                <a:solidFill>
                  <a:schemeClr val="lt1"/>
                </a:solidFill>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pic>
        <p:nvPicPr>
          <p:cNvPr id="642" name="Google Shape;642;p61" descr="A close up of a logo&#10;&#10;AI-generated content may be incorrect."/>
          <p:cNvPicPr preferRelativeResize="0"/>
          <p:nvPr/>
        </p:nvPicPr>
        <p:blipFill rotWithShape="1">
          <a:blip r:embed="rId3">
            <a:alphaModFix/>
          </a:blip>
          <a:srcRect/>
          <a:stretch/>
        </p:blipFill>
        <p:spPr>
          <a:xfrm>
            <a:off x="232033" y="4438772"/>
            <a:ext cx="1706161" cy="474287"/>
          </a:xfrm>
          <a:prstGeom prst="rect">
            <a:avLst/>
          </a:prstGeom>
          <a:noFill/>
          <a:ln>
            <a:noFill/>
          </a:ln>
        </p:spPr>
      </p:pic>
      <p:pic>
        <p:nvPicPr>
          <p:cNvPr id="643" name="Google Shape;643;p61" descr="A number on a black background&#10;&#10;AI-generated content may be incorrect."/>
          <p:cNvPicPr preferRelativeResize="0"/>
          <p:nvPr/>
        </p:nvPicPr>
        <p:blipFill rotWithShape="1">
          <a:blip r:embed="rId4">
            <a:alphaModFix/>
          </a:blip>
          <a:srcRect/>
          <a:stretch/>
        </p:blipFill>
        <p:spPr>
          <a:xfrm>
            <a:off x="2042738" y="4690983"/>
            <a:ext cx="2942003" cy="230542"/>
          </a:xfrm>
          <a:prstGeom prst="rect">
            <a:avLst/>
          </a:prstGeom>
          <a:noFill/>
          <a:ln>
            <a:noFill/>
          </a:ln>
        </p:spPr>
      </p:pic>
      <p:pic>
        <p:nvPicPr>
          <p:cNvPr id="644" name="Google Shape;644;p61" descr="A group of arrows in different colors&#10;&#10;AI-generated content may be incorrect."/>
          <p:cNvPicPr preferRelativeResize="0"/>
          <p:nvPr/>
        </p:nvPicPr>
        <p:blipFill rotWithShape="1">
          <a:blip r:embed="rId5">
            <a:alphaModFix/>
          </a:blip>
          <a:srcRect/>
          <a:stretch/>
        </p:blipFill>
        <p:spPr>
          <a:xfrm>
            <a:off x="6225287" y="2322077"/>
            <a:ext cx="2918713" cy="2821423"/>
          </a:xfrm>
          <a:prstGeom prst="rect">
            <a:avLst/>
          </a:prstGeom>
          <a:noFill/>
          <a:ln>
            <a:noFill/>
          </a:ln>
        </p:spPr>
      </p:pic>
      <p:grpSp>
        <p:nvGrpSpPr>
          <p:cNvPr id="645" name="Google Shape;645;p61"/>
          <p:cNvGrpSpPr/>
          <p:nvPr/>
        </p:nvGrpSpPr>
        <p:grpSpPr>
          <a:xfrm>
            <a:off x="5222240" y="4660317"/>
            <a:ext cx="3624877" cy="375119"/>
            <a:chOff x="5222240" y="4660317"/>
            <a:chExt cx="3624877" cy="375119"/>
          </a:xfrm>
        </p:grpSpPr>
        <p:sp>
          <p:nvSpPr>
            <p:cNvPr id="646" name="Google Shape;646;p61"/>
            <p:cNvSpPr txBox="1"/>
            <p:nvPr/>
          </p:nvSpPr>
          <p:spPr>
            <a:xfrm>
              <a:off x="7373073" y="4958492"/>
              <a:ext cx="1463324" cy="76944"/>
            </a:xfrm>
            <a:prstGeom prst="rect">
              <a:avLst/>
            </a:prstGeom>
            <a:solidFill>
              <a:schemeClr val="lt1"/>
            </a:solid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425563"/>
                </a:buClr>
                <a:buSzPts val="500"/>
                <a:buFont typeface="Open Sans SemiBold"/>
                <a:buNone/>
              </a:pPr>
              <a:r>
                <a:rPr lang="en-US" sz="500" b="0" i="0" u="none" strike="noStrike" cap="none">
                  <a:solidFill>
                    <a:srgbClr val="425563"/>
                  </a:solidFill>
                  <a:latin typeface="Open Sans SemiBold"/>
                  <a:ea typeface="Open Sans SemiBold"/>
                  <a:cs typeface="Open Sans SemiBold"/>
                  <a:sym typeface="Open Sans SemiBold"/>
                </a:rPr>
                <a:t>© 2025. StriveTogether, Inc. All rights reserved.</a:t>
              </a:r>
              <a:endParaRPr sz="1400" b="0" i="0" u="none" strike="noStrike" cap="none">
                <a:solidFill>
                  <a:srgbClr val="000000"/>
                </a:solidFill>
                <a:latin typeface="Arial"/>
                <a:ea typeface="Arial"/>
                <a:cs typeface="Arial"/>
                <a:sym typeface="Arial"/>
              </a:endParaRPr>
            </a:p>
          </p:txBody>
        </p:sp>
        <p:grpSp>
          <p:nvGrpSpPr>
            <p:cNvPr id="647" name="Google Shape;647;p61"/>
            <p:cNvGrpSpPr/>
            <p:nvPr/>
          </p:nvGrpSpPr>
          <p:grpSpPr>
            <a:xfrm>
              <a:off x="5222240" y="4660317"/>
              <a:ext cx="3624877" cy="256032"/>
              <a:chOff x="5222240" y="4660317"/>
              <a:chExt cx="3624877" cy="256032"/>
            </a:xfrm>
          </p:grpSpPr>
          <p:sp>
            <p:nvSpPr>
              <p:cNvPr id="648" name="Google Shape;648;p61"/>
              <p:cNvSpPr/>
              <p:nvPr/>
            </p:nvSpPr>
            <p:spPr>
              <a:xfrm>
                <a:off x="5222240" y="4660317"/>
                <a:ext cx="3624877" cy="256032"/>
              </a:xfrm>
              <a:prstGeom prst="rect">
                <a:avLst/>
              </a:prstGeom>
              <a:solidFill>
                <a:schemeClr val="lt1"/>
              </a:solid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chemeClr val="dk2"/>
                  </a:buClr>
                  <a:buSzPts val="900"/>
                  <a:buFont typeface="Open Sans SemiBold"/>
                  <a:buNone/>
                </a:pPr>
                <a:r>
                  <a:rPr lang="en-US" sz="900" b="1" i="0" u="none" strike="noStrike" cap="none">
                    <a:solidFill>
                      <a:schemeClr val="dk2"/>
                    </a:solidFill>
                    <a:latin typeface="Open Sans SemiBold"/>
                    <a:ea typeface="Open Sans SemiBold"/>
                    <a:cs typeface="Open Sans SemiBold"/>
                    <a:sym typeface="Open Sans SemiBold"/>
                  </a:rPr>
                  <a:t>2025 Cradle to Career Network Convening |</a:t>
                </a:r>
                <a:r>
                  <a:rPr lang="en-US" sz="900" b="0" i="0" u="none" strike="noStrike" cap="none">
                    <a:solidFill>
                      <a:schemeClr val="dk2"/>
                    </a:solidFill>
                    <a:latin typeface="Open Sans SemiBold"/>
                    <a:ea typeface="Open Sans SemiBold"/>
                    <a:cs typeface="Open Sans SemiBold"/>
                    <a:sym typeface="Open Sans SemiBold"/>
                  </a:rPr>
                  <a:t> </a:t>
                </a:r>
                <a:fld id="{00000000-1234-1234-1234-123412341234}" type="slidenum">
                  <a:rPr lang="en-US" sz="900" b="1" i="0" u="none" strike="noStrike" cap="none">
                    <a:solidFill>
                      <a:schemeClr val="dk2"/>
                    </a:solidFill>
                    <a:latin typeface="Open Sans SemiBold"/>
                    <a:ea typeface="Open Sans SemiBold"/>
                    <a:cs typeface="Open Sans SemiBold"/>
                    <a:sym typeface="Open Sans SemiBold"/>
                  </a:rPr>
                  <a:t>‹#›</a:t>
                </a:fld>
                <a:endParaRPr sz="900" b="1" i="0" u="none" strike="noStrike" cap="none">
                  <a:solidFill>
                    <a:schemeClr val="dk2"/>
                  </a:solidFill>
                  <a:latin typeface="Open Sans SemiBold"/>
                  <a:ea typeface="Open Sans SemiBold"/>
                  <a:cs typeface="Open Sans SemiBold"/>
                  <a:sym typeface="Open Sans SemiBold"/>
                </a:endParaRPr>
              </a:p>
            </p:txBody>
          </p:sp>
          <p:pic>
            <p:nvPicPr>
              <p:cNvPr id="649" name="Google Shape;649;p61" descr="A black and orange logo&#10;&#10;AI-generated content may be incorrect."/>
              <p:cNvPicPr preferRelativeResize="0"/>
              <p:nvPr/>
            </p:nvPicPr>
            <p:blipFill rotWithShape="1">
              <a:blip r:embed="rId6">
                <a:alphaModFix/>
              </a:blip>
              <a:srcRect/>
              <a:stretch/>
            </p:blipFill>
            <p:spPr>
              <a:xfrm>
                <a:off x="5303763" y="4744405"/>
                <a:ext cx="833140" cy="112672"/>
              </a:xfrm>
              <a:prstGeom prst="rect">
                <a:avLst/>
              </a:prstGeom>
              <a:noFill/>
              <a:ln>
                <a:noFill/>
              </a:ln>
            </p:spPr>
          </p:pic>
        </p:grpSp>
      </p:grpSp>
      <p:sp>
        <p:nvSpPr>
          <p:cNvPr id="650" name="Google Shape;650;p61"/>
          <p:cNvSpPr txBox="1"/>
          <p:nvPr/>
        </p:nvSpPr>
        <p:spPr>
          <a:xfrm>
            <a:off x="139060" y="148119"/>
            <a:ext cx="1306422" cy="2616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chemeClr val="dk2"/>
                </a:solidFill>
                <a:latin typeface="Open Sans ExtraBold"/>
                <a:ea typeface="Open Sans ExtraBold"/>
                <a:cs typeface="Open Sans ExtraBold"/>
                <a:sym typeface="Open Sans ExtraBold"/>
              </a:rPr>
              <a:t>#ConveneC2C</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matchingName="Title and Content_WhiteImage_Red">
  <p:cSld name="Title and Content_WhiteImage_Red">
    <p:bg>
      <p:bgPr>
        <a:solidFill>
          <a:schemeClr val="lt1"/>
        </a:solidFill>
        <a:effectLst/>
      </p:bgPr>
    </p:bg>
    <p:spTree>
      <p:nvGrpSpPr>
        <p:cNvPr id="1" name="Shape 651"/>
        <p:cNvGrpSpPr/>
        <p:nvPr/>
      </p:nvGrpSpPr>
      <p:grpSpPr>
        <a:xfrm>
          <a:off x="0" y="0"/>
          <a:ext cx="0" cy="0"/>
          <a:chOff x="0" y="0"/>
          <a:chExt cx="0" cy="0"/>
        </a:xfrm>
      </p:grpSpPr>
      <p:pic>
        <p:nvPicPr>
          <p:cNvPr id="652" name="Google Shape;652;p62" descr="A cityscape with trees and a river&#10;&#10;AI-generated content may be incorrect."/>
          <p:cNvPicPr preferRelativeResize="0"/>
          <p:nvPr/>
        </p:nvPicPr>
        <p:blipFill rotWithShape="1">
          <a:blip r:embed="rId2">
            <a:alphaModFix/>
          </a:blip>
          <a:srcRect/>
          <a:stretch/>
        </p:blipFill>
        <p:spPr>
          <a:xfrm>
            <a:off x="0" y="0"/>
            <a:ext cx="9144000" cy="5144644"/>
          </a:xfrm>
          <a:prstGeom prst="rect">
            <a:avLst/>
          </a:prstGeom>
          <a:noFill/>
          <a:ln>
            <a:noFill/>
          </a:ln>
        </p:spPr>
      </p:pic>
      <p:sp>
        <p:nvSpPr>
          <p:cNvPr id="653" name="Google Shape;653;p62"/>
          <p:cNvSpPr/>
          <p:nvPr/>
        </p:nvSpPr>
        <p:spPr>
          <a:xfrm>
            <a:off x="5516946" y="311297"/>
            <a:ext cx="3134112" cy="4345262"/>
          </a:xfrm>
          <a:custGeom>
            <a:avLst/>
            <a:gdLst/>
            <a:ahLst/>
            <a:cxnLst/>
            <a:rect l="l" t="t" r="r" b="b"/>
            <a:pathLst>
              <a:path w="444048" h="445761" extrusionOk="0">
                <a:moveTo>
                  <a:pt x="0" y="0"/>
                </a:moveTo>
                <a:lnTo>
                  <a:pt x="444049" y="0"/>
                </a:lnTo>
                <a:lnTo>
                  <a:pt x="444049" y="445762"/>
                </a:lnTo>
                <a:lnTo>
                  <a:pt x="0" y="445762"/>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Open Sans"/>
              <a:ea typeface="Open Sans"/>
              <a:cs typeface="Open Sans"/>
              <a:sym typeface="Open Sans"/>
            </a:endParaRPr>
          </a:p>
        </p:txBody>
      </p:sp>
      <p:sp>
        <p:nvSpPr>
          <p:cNvPr id="654" name="Google Shape;654;p62"/>
          <p:cNvSpPr/>
          <p:nvPr/>
        </p:nvSpPr>
        <p:spPr>
          <a:xfrm>
            <a:off x="0" y="1012426"/>
            <a:ext cx="5638061" cy="1790700"/>
          </a:xfrm>
          <a:prstGeom prst="homePlate">
            <a:avLst>
              <a:gd name="adj" fmla="val 50000"/>
            </a:avLst>
          </a:prstGeom>
          <a:solidFill>
            <a:schemeClr val="accent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Open Sans"/>
              <a:ea typeface="Open Sans"/>
              <a:cs typeface="Open Sans"/>
              <a:sym typeface="Open Sans"/>
            </a:endParaRPr>
          </a:p>
        </p:txBody>
      </p:sp>
      <p:sp>
        <p:nvSpPr>
          <p:cNvPr id="655" name="Google Shape;655;p62"/>
          <p:cNvSpPr txBox="1">
            <a:spLocks noGrp="1"/>
          </p:cNvSpPr>
          <p:nvPr>
            <p:ph type="ctrTitle"/>
          </p:nvPr>
        </p:nvSpPr>
        <p:spPr>
          <a:xfrm>
            <a:off x="373882" y="1102027"/>
            <a:ext cx="4294909" cy="886995"/>
          </a:xfrm>
          <a:prstGeom prst="rect">
            <a:avLst/>
          </a:prstGeom>
          <a:noFill/>
          <a:ln>
            <a:noFill/>
          </a:ln>
        </p:spPr>
        <p:txBody>
          <a:bodyPr spcFirstLastPara="1" wrap="square" lIns="91425" tIns="45700" rIns="91425" bIns="45700" anchor="b" anchorCtr="0">
            <a:normAutofit/>
          </a:bodyPr>
          <a:lstStyle>
            <a:lvl1pPr lvl="0" algn="r">
              <a:lnSpc>
                <a:spcPct val="90000"/>
              </a:lnSpc>
              <a:spcBef>
                <a:spcPts val="0"/>
              </a:spcBef>
              <a:spcAft>
                <a:spcPts val="0"/>
              </a:spcAft>
              <a:buClr>
                <a:schemeClr val="lt1"/>
              </a:buClr>
              <a:buSzPts val="3200"/>
              <a:buFont typeface="Open Sans ExtraBold"/>
              <a:buNone/>
              <a:defRPr sz="3200" b="1" i="0">
                <a:solidFill>
                  <a:schemeClr val="lt1"/>
                </a:solidFill>
                <a:latin typeface="Open Sans ExtraBold"/>
                <a:ea typeface="Open Sans ExtraBold"/>
                <a:cs typeface="Open Sans ExtraBold"/>
                <a:sym typeface="Open Sans ExtraBold"/>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6" name="Google Shape;656;p62"/>
          <p:cNvSpPr txBox="1">
            <a:spLocks noGrp="1"/>
          </p:cNvSpPr>
          <p:nvPr>
            <p:ph type="subTitle" idx="1"/>
          </p:nvPr>
        </p:nvSpPr>
        <p:spPr>
          <a:xfrm>
            <a:off x="373882" y="2083565"/>
            <a:ext cx="4294909" cy="617747"/>
          </a:xfrm>
          <a:prstGeom prst="rect">
            <a:avLst/>
          </a:prstGeom>
          <a:noFill/>
          <a:ln>
            <a:noFill/>
          </a:ln>
        </p:spPr>
        <p:txBody>
          <a:bodyPr spcFirstLastPara="1" wrap="square" lIns="91425" tIns="45700" rIns="91425" bIns="45700" anchor="t" anchorCtr="0">
            <a:normAutofit/>
          </a:bodyPr>
          <a:lstStyle>
            <a:lvl1pPr lvl="0" algn="r">
              <a:lnSpc>
                <a:spcPct val="90000"/>
              </a:lnSpc>
              <a:spcBef>
                <a:spcPts val="750"/>
              </a:spcBef>
              <a:spcAft>
                <a:spcPts val="0"/>
              </a:spcAft>
              <a:buClr>
                <a:schemeClr val="lt1"/>
              </a:buClr>
              <a:buSzPts val="1800"/>
              <a:buNone/>
              <a:defRPr sz="1800" b="1" i="0">
                <a:solidFill>
                  <a:schemeClr val="lt1"/>
                </a:solidFill>
                <a:latin typeface="Open Sans ExtraBold"/>
                <a:ea typeface="Open Sans ExtraBold"/>
                <a:cs typeface="Open Sans ExtraBold"/>
                <a:sym typeface="Open Sans ExtraBold"/>
              </a:defRPr>
            </a:lvl1pPr>
            <a:lvl2pPr lvl="1" algn="ctr">
              <a:lnSpc>
                <a:spcPct val="90000"/>
              </a:lnSpc>
              <a:spcBef>
                <a:spcPts val="375"/>
              </a:spcBef>
              <a:spcAft>
                <a:spcPts val="0"/>
              </a:spcAft>
              <a:buClr>
                <a:schemeClr val="dk1"/>
              </a:buClr>
              <a:buSzPts val="1500"/>
              <a:buNone/>
              <a:defRPr sz="1500"/>
            </a:lvl2pPr>
            <a:lvl3pPr lvl="2" algn="ctr">
              <a:lnSpc>
                <a:spcPct val="90000"/>
              </a:lnSpc>
              <a:spcBef>
                <a:spcPts val="375"/>
              </a:spcBef>
              <a:spcAft>
                <a:spcPts val="0"/>
              </a:spcAft>
              <a:buClr>
                <a:schemeClr val="dk1"/>
              </a:buClr>
              <a:buSzPts val="1350"/>
              <a:buNone/>
              <a:defRPr sz="1350"/>
            </a:lvl3pPr>
            <a:lvl4pPr lvl="3" algn="ctr">
              <a:lnSpc>
                <a:spcPct val="90000"/>
              </a:lnSpc>
              <a:spcBef>
                <a:spcPts val="375"/>
              </a:spcBef>
              <a:spcAft>
                <a:spcPts val="0"/>
              </a:spcAft>
              <a:buClr>
                <a:schemeClr val="dk1"/>
              </a:buClr>
              <a:buSzPts val="1200"/>
              <a:buNone/>
              <a:defRPr sz="1200"/>
            </a:lvl4pPr>
            <a:lvl5pPr lvl="4" algn="ctr">
              <a:lnSpc>
                <a:spcPct val="90000"/>
              </a:lnSpc>
              <a:spcBef>
                <a:spcPts val="375"/>
              </a:spcBef>
              <a:spcAft>
                <a:spcPts val="0"/>
              </a:spcAft>
              <a:buClr>
                <a:schemeClr val="dk1"/>
              </a:buClr>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a:endParaRPr/>
          </a:p>
        </p:txBody>
      </p:sp>
      <p:sp>
        <p:nvSpPr>
          <p:cNvPr id="657" name="Google Shape;657;p62"/>
          <p:cNvSpPr txBox="1">
            <a:spLocks noGrp="1"/>
          </p:cNvSpPr>
          <p:nvPr>
            <p:ph type="body" idx="2"/>
          </p:nvPr>
        </p:nvSpPr>
        <p:spPr>
          <a:xfrm>
            <a:off x="5710731" y="486037"/>
            <a:ext cx="2742348" cy="2740383"/>
          </a:xfrm>
          <a:prstGeom prst="rect">
            <a:avLst/>
          </a:prstGeom>
          <a:noFill/>
          <a:ln>
            <a:noFill/>
          </a:ln>
        </p:spPr>
        <p:txBody>
          <a:bodyPr spcFirstLastPara="1" wrap="square" lIns="91425" tIns="45700" rIns="91425" bIns="45700" anchor="ctr" anchorCtr="0">
            <a:normAutofit/>
          </a:bodyPr>
          <a:lstStyle>
            <a:lvl1pPr marL="457200" lvl="0" indent="-355600" algn="ctr">
              <a:lnSpc>
                <a:spcPct val="90000"/>
              </a:lnSpc>
              <a:spcBef>
                <a:spcPts val="750"/>
              </a:spcBef>
              <a:spcAft>
                <a:spcPts val="0"/>
              </a:spcAft>
              <a:buClr>
                <a:schemeClr val="lt1"/>
              </a:buClr>
              <a:buSzPts val="2000"/>
              <a:buChar char="•"/>
              <a:defRPr sz="2000" b="0" i="0">
                <a:solidFill>
                  <a:schemeClr val="lt1"/>
                </a:solidFill>
              </a:defRPr>
            </a:lvl1pPr>
            <a:lvl2pPr marL="914400" lvl="1" indent="-228600" algn="ctr">
              <a:lnSpc>
                <a:spcPct val="90000"/>
              </a:lnSpc>
              <a:spcBef>
                <a:spcPts val="375"/>
              </a:spcBef>
              <a:spcAft>
                <a:spcPts val="0"/>
              </a:spcAft>
              <a:buClr>
                <a:schemeClr val="lt1"/>
              </a:buClr>
              <a:buSzPts val="1600"/>
              <a:buNone/>
              <a:defRPr sz="1600" b="0" i="0">
                <a:solidFill>
                  <a:schemeClr val="lt1"/>
                </a:solidFill>
              </a:defRPr>
            </a:lvl2pPr>
            <a:lvl3pPr marL="1371600" lvl="2" indent="-228600" algn="ctr">
              <a:lnSpc>
                <a:spcPct val="90000"/>
              </a:lnSpc>
              <a:spcBef>
                <a:spcPts val="375"/>
              </a:spcBef>
              <a:spcAft>
                <a:spcPts val="0"/>
              </a:spcAft>
              <a:buClr>
                <a:schemeClr val="lt1"/>
              </a:buClr>
              <a:buSzPts val="1400"/>
              <a:buNone/>
              <a:defRPr sz="1400" b="0" i="0">
                <a:solidFill>
                  <a:schemeClr val="lt1"/>
                </a:solidFill>
              </a:defRPr>
            </a:lvl3pPr>
            <a:lvl4pPr marL="1828800" lvl="3" indent="-228600" algn="ctr">
              <a:lnSpc>
                <a:spcPct val="90000"/>
              </a:lnSpc>
              <a:spcBef>
                <a:spcPts val="375"/>
              </a:spcBef>
              <a:spcAft>
                <a:spcPts val="0"/>
              </a:spcAft>
              <a:buClr>
                <a:schemeClr val="lt1"/>
              </a:buClr>
              <a:buSzPts val="1200"/>
              <a:buNone/>
              <a:defRPr sz="1200" b="0" i="0">
                <a:solidFill>
                  <a:schemeClr val="lt1"/>
                </a:solidFill>
              </a:defRPr>
            </a:lvl4pPr>
            <a:lvl5pPr marL="2286000" lvl="4" indent="-228600" algn="ctr">
              <a:lnSpc>
                <a:spcPct val="90000"/>
              </a:lnSpc>
              <a:spcBef>
                <a:spcPts val="375"/>
              </a:spcBef>
              <a:spcAft>
                <a:spcPts val="0"/>
              </a:spcAft>
              <a:buClr>
                <a:schemeClr val="lt1"/>
              </a:buClr>
              <a:buSzPts val="1200"/>
              <a:buNone/>
              <a:defRPr sz="1200" b="0" i="0">
                <a:solidFill>
                  <a:schemeClr val="lt1"/>
                </a:solidFill>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pic>
        <p:nvPicPr>
          <p:cNvPr id="658" name="Google Shape;658;p62" descr="A close up of a logo&#10;&#10;AI-generated content may be incorrect."/>
          <p:cNvPicPr preferRelativeResize="0"/>
          <p:nvPr/>
        </p:nvPicPr>
        <p:blipFill rotWithShape="1">
          <a:blip r:embed="rId3">
            <a:alphaModFix/>
          </a:blip>
          <a:srcRect/>
          <a:stretch/>
        </p:blipFill>
        <p:spPr>
          <a:xfrm>
            <a:off x="232033" y="4438772"/>
            <a:ext cx="1706161" cy="474287"/>
          </a:xfrm>
          <a:prstGeom prst="rect">
            <a:avLst/>
          </a:prstGeom>
          <a:noFill/>
          <a:ln>
            <a:noFill/>
          </a:ln>
        </p:spPr>
      </p:pic>
      <p:pic>
        <p:nvPicPr>
          <p:cNvPr id="659" name="Google Shape;659;p62" descr="A number on a black background&#10;&#10;AI-generated content may be incorrect."/>
          <p:cNvPicPr preferRelativeResize="0"/>
          <p:nvPr/>
        </p:nvPicPr>
        <p:blipFill rotWithShape="1">
          <a:blip r:embed="rId4">
            <a:alphaModFix/>
          </a:blip>
          <a:srcRect/>
          <a:stretch/>
        </p:blipFill>
        <p:spPr>
          <a:xfrm>
            <a:off x="2042738" y="4690983"/>
            <a:ext cx="2942003" cy="230542"/>
          </a:xfrm>
          <a:prstGeom prst="rect">
            <a:avLst/>
          </a:prstGeom>
          <a:noFill/>
          <a:ln>
            <a:noFill/>
          </a:ln>
        </p:spPr>
      </p:pic>
      <p:pic>
        <p:nvPicPr>
          <p:cNvPr id="660" name="Google Shape;660;p62" descr="A group of arrows in different colors&#10;&#10;AI-generated content may be incorrect."/>
          <p:cNvPicPr preferRelativeResize="0"/>
          <p:nvPr/>
        </p:nvPicPr>
        <p:blipFill rotWithShape="1">
          <a:blip r:embed="rId5">
            <a:alphaModFix/>
          </a:blip>
          <a:srcRect/>
          <a:stretch/>
        </p:blipFill>
        <p:spPr>
          <a:xfrm>
            <a:off x="6225287" y="2322077"/>
            <a:ext cx="2918713" cy="2821423"/>
          </a:xfrm>
          <a:prstGeom prst="rect">
            <a:avLst/>
          </a:prstGeom>
          <a:noFill/>
          <a:ln>
            <a:noFill/>
          </a:ln>
        </p:spPr>
      </p:pic>
      <p:grpSp>
        <p:nvGrpSpPr>
          <p:cNvPr id="661" name="Google Shape;661;p62"/>
          <p:cNvGrpSpPr/>
          <p:nvPr/>
        </p:nvGrpSpPr>
        <p:grpSpPr>
          <a:xfrm>
            <a:off x="5222240" y="4660317"/>
            <a:ext cx="3624877" cy="375119"/>
            <a:chOff x="5222240" y="4660317"/>
            <a:chExt cx="3624877" cy="375119"/>
          </a:xfrm>
        </p:grpSpPr>
        <p:sp>
          <p:nvSpPr>
            <p:cNvPr id="662" name="Google Shape;662;p62"/>
            <p:cNvSpPr txBox="1"/>
            <p:nvPr/>
          </p:nvSpPr>
          <p:spPr>
            <a:xfrm>
              <a:off x="7373073" y="4958492"/>
              <a:ext cx="1463324" cy="76944"/>
            </a:xfrm>
            <a:prstGeom prst="rect">
              <a:avLst/>
            </a:prstGeom>
            <a:solidFill>
              <a:schemeClr val="lt1"/>
            </a:solid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425563"/>
                </a:buClr>
                <a:buSzPts val="500"/>
                <a:buFont typeface="Open Sans SemiBold"/>
                <a:buNone/>
              </a:pPr>
              <a:r>
                <a:rPr lang="en-US" sz="500" b="0" i="0" u="none" strike="noStrike" cap="none">
                  <a:solidFill>
                    <a:srgbClr val="425563"/>
                  </a:solidFill>
                  <a:latin typeface="Open Sans SemiBold"/>
                  <a:ea typeface="Open Sans SemiBold"/>
                  <a:cs typeface="Open Sans SemiBold"/>
                  <a:sym typeface="Open Sans SemiBold"/>
                </a:rPr>
                <a:t>© 2025. StriveTogether, Inc. All rights reserved.</a:t>
              </a:r>
              <a:endParaRPr sz="1400" b="0" i="0" u="none" strike="noStrike" cap="none">
                <a:solidFill>
                  <a:srgbClr val="000000"/>
                </a:solidFill>
                <a:latin typeface="Arial"/>
                <a:ea typeface="Arial"/>
                <a:cs typeface="Arial"/>
                <a:sym typeface="Arial"/>
              </a:endParaRPr>
            </a:p>
          </p:txBody>
        </p:sp>
        <p:grpSp>
          <p:nvGrpSpPr>
            <p:cNvPr id="663" name="Google Shape;663;p62"/>
            <p:cNvGrpSpPr/>
            <p:nvPr/>
          </p:nvGrpSpPr>
          <p:grpSpPr>
            <a:xfrm>
              <a:off x="5222240" y="4660317"/>
              <a:ext cx="3624877" cy="256032"/>
              <a:chOff x="5222240" y="4660317"/>
              <a:chExt cx="3624877" cy="256032"/>
            </a:xfrm>
          </p:grpSpPr>
          <p:sp>
            <p:nvSpPr>
              <p:cNvPr id="664" name="Google Shape;664;p62"/>
              <p:cNvSpPr/>
              <p:nvPr/>
            </p:nvSpPr>
            <p:spPr>
              <a:xfrm>
                <a:off x="5222240" y="4660317"/>
                <a:ext cx="3624877" cy="256032"/>
              </a:xfrm>
              <a:prstGeom prst="rect">
                <a:avLst/>
              </a:prstGeom>
              <a:solidFill>
                <a:schemeClr val="lt1"/>
              </a:solid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chemeClr val="dk2"/>
                  </a:buClr>
                  <a:buSzPts val="900"/>
                  <a:buFont typeface="Open Sans SemiBold"/>
                  <a:buNone/>
                </a:pPr>
                <a:r>
                  <a:rPr lang="en-US" sz="900" b="1" i="0" u="none" strike="noStrike" cap="none">
                    <a:solidFill>
                      <a:schemeClr val="dk2"/>
                    </a:solidFill>
                    <a:latin typeface="Open Sans SemiBold"/>
                    <a:ea typeface="Open Sans SemiBold"/>
                    <a:cs typeface="Open Sans SemiBold"/>
                    <a:sym typeface="Open Sans SemiBold"/>
                  </a:rPr>
                  <a:t>2025 Cradle to Career Network Convening |</a:t>
                </a:r>
                <a:r>
                  <a:rPr lang="en-US" sz="900" b="0" i="0" u="none" strike="noStrike" cap="none">
                    <a:solidFill>
                      <a:schemeClr val="dk2"/>
                    </a:solidFill>
                    <a:latin typeface="Open Sans SemiBold"/>
                    <a:ea typeface="Open Sans SemiBold"/>
                    <a:cs typeface="Open Sans SemiBold"/>
                    <a:sym typeface="Open Sans SemiBold"/>
                  </a:rPr>
                  <a:t> </a:t>
                </a:r>
                <a:fld id="{00000000-1234-1234-1234-123412341234}" type="slidenum">
                  <a:rPr lang="en-US" sz="900" b="1" i="0" u="none" strike="noStrike" cap="none">
                    <a:solidFill>
                      <a:schemeClr val="dk2"/>
                    </a:solidFill>
                    <a:latin typeface="Open Sans SemiBold"/>
                    <a:ea typeface="Open Sans SemiBold"/>
                    <a:cs typeface="Open Sans SemiBold"/>
                    <a:sym typeface="Open Sans SemiBold"/>
                  </a:rPr>
                  <a:t>‹#›</a:t>
                </a:fld>
                <a:endParaRPr sz="900" b="1" i="0" u="none" strike="noStrike" cap="none">
                  <a:solidFill>
                    <a:schemeClr val="dk2"/>
                  </a:solidFill>
                  <a:latin typeface="Open Sans SemiBold"/>
                  <a:ea typeface="Open Sans SemiBold"/>
                  <a:cs typeface="Open Sans SemiBold"/>
                  <a:sym typeface="Open Sans SemiBold"/>
                </a:endParaRPr>
              </a:p>
            </p:txBody>
          </p:sp>
          <p:pic>
            <p:nvPicPr>
              <p:cNvPr id="665" name="Google Shape;665;p62" descr="A black and orange logo&#10;&#10;AI-generated content may be incorrect."/>
              <p:cNvPicPr preferRelativeResize="0"/>
              <p:nvPr/>
            </p:nvPicPr>
            <p:blipFill rotWithShape="1">
              <a:blip r:embed="rId6">
                <a:alphaModFix/>
              </a:blip>
              <a:srcRect/>
              <a:stretch/>
            </p:blipFill>
            <p:spPr>
              <a:xfrm>
                <a:off x="5303763" y="4744405"/>
                <a:ext cx="833140" cy="112672"/>
              </a:xfrm>
              <a:prstGeom prst="rect">
                <a:avLst/>
              </a:prstGeom>
              <a:noFill/>
              <a:ln>
                <a:noFill/>
              </a:ln>
            </p:spPr>
          </p:pic>
        </p:grpSp>
      </p:grpSp>
      <p:sp>
        <p:nvSpPr>
          <p:cNvPr id="666" name="Google Shape;666;p62"/>
          <p:cNvSpPr txBox="1"/>
          <p:nvPr/>
        </p:nvSpPr>
        <p:spPr>
          <a:xfrm>
            <a:off x="139060" y="148119"/>
            <a:ext cx="1306422" cy="2616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chemeClr val="dk2"/>
                </a:solidFill>
                <a:latin typeface="Open Sans ExtraBold"/>
                <a:ea typeface="Open Sans ExtraBold"/>
                <a:cs typeface="Open Sans ExtraBold"/>
                <a:sym typeface="Open Sans ExtraBold"/>
              </a:rPr>
              <a:t>#ConveneC2C</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matchingName="Title and Content_GreyImage_Orange">
  <p:cSld name="Title and Content_GreyImage_Orange">
    <p:bg>
      <p:bgPr>
        <a:solidFill>
          <a:schemeClr val="dk2"/>
        </a:solidFill>
        <a:effectLst/>
      </p:bgPr>
    </p:bg>
    <p:spTree>
      <p:nvGrpSpPr>
        <p:cNvPr id="1" name="Shape 667"/>
        <p:cNvGrpSpPr/>
        <p:nvPr/>
      </p:nvGrpSpPr>
      <p:grpSpPr>
        <a:xfrm>
          <a:off x="0" y="0"/>
          <a:ext cx="0" cy="0"/>
          <a:chOff x="0" y="0"/>
          <a:chExt cx="0" cy="0"/>
        </a:xfrm>
      </p:grpSpPr>
      <p:pic>
        <p:nvPicPr>
          <p:cNvPr id="668" name="Google Shape;668;p63" descr="A city skyline in the distance&#10;&#10;AI-generated content may be incorrect."/>
          <p:cNvPicPr preferRelativeResize="0"/>
          <p:nvPr/>
        </p:nvPicPr>
        <p:blipFill rotWithShape="1">
          <a:blip r:embed="rId2">
            <a:alphaModFix/>
          </a:blip>
          <a:srcRect/>
          <a:stretch/>
        </p:blipFill>
        <p:spPr>
          <a:xfrm>
            <a:off x="1017" y="0"/>
            <a:ext cx="9141965" cy="5143500"/>
          </a:xfrm>
          <a:prstGeom prst="rect">
            <a:avLst/>
          </a:prstGeom>
          <a:noFill/>
          <a:ln>
            <a:noFill/>
          </a:ln>
        </p:spPr>
      </p:pic>
      <p:sp>
        <p:nvSpPr>
          <p:cNvPr id="669" name="Google Shape;669;p63"/>
          <p:cNvSpPr/>
          <p:nvPr/>
        </p:nvSpPr>
        <p:spPr>
          <a:xfrm>
            <a:off x="5516946" y="311297"/>
            <a:ext cx="3134112" cy="4345262"/>
          </a:xfrm>
          <a:custGeom>
            <a:avLst/>
            <a:gdLst/>
            <a:ahLst/>
            <a:cxnLst/>
            <a:rect l="l" t="t" r="r" b="b"/>
            <a:pathLst>
              <a:path w="444048" h="445761" extrusionOk="0">
                <a:moveTo>
                  <a:pt x="0" y="0"/>
                </a:moveTo>
                <a:lnTo>
                  <a:pt x="444049" y="0"/>
                </a:lnTo>
                <a:lnTo>
                  <a:pt x="444049" y="445762"/>
                </a:lnTo>
                <a:lnTo>
                  <a:pt x="0" y="445762"/>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Open Sans"/>
              <a:ea typeface="Open Sans"/>
              <a:cs typeface="Open Sans"/>
              <a:sym typeface="Open Sans"/>
            </a:endParaRPr>
          </a:p>
        </p:txBody>
      </p:sp>
      <p:sp>
        <p:nvSpPr>
          <p:cNvPr id="670" name="Google Shape;670;p63"/>
          <p:cNvSpPr txBox="1">
            <a:spLocks noGrp="1"/>
          </p:cNvSpPr>
          <p:nvPr>
            <p:ph type="body" idx="1"/>
          </p:nvPr>
        </p:nvSpPr>
        <p:spPr>
          <a:xfrm>
            <a:off x="5710731" y="486037"/>
            <a:ext cx="2742348" cy="2740383"/>
          </a:xfrm>
          <a:prstGeom prst="rect">
            <a:avLst/>
          </a:prstGeom>
          <a:noFill/>
          <a:ln>
            <a:noFill/>
          </a:ln>
        </p:spPr>
        <p:txBody>
          <a:bodyPr spcFirstLastPara="1" wrap="square" lIns="91425" tIns="45700" rIns="91425" bIns="45700" anchor="ctr" anchorCtr="0">
            <a:normAutofit/>
          </a:bodyPr>
          <a:lstStyle>
            <a:lvl1pPr marL="457200" lvl="0" indent="-355600" algn="ctr">
              <a:lnSpc>
                <a:spcPct val="90000"/>
              </a:lnSpc>
              <a:spcBef>
                <a:spcPts val="750"/>
              </a:spcBef>
              <a:spcAft>
                <a:spcPts val="0"/>
              </a:spcAft>
              <a:buClr>
                <a:schemeClr val="lt1"/>
              </a:buClr>
              <a:buSzPts val="2000"/>
              <a:buChar char="•"/>
              <a:defRPr sz="2000" b="0" i="0">
                <a:solidFill>
                  <a:schemeClr val="lt1"/>
                </a:solidFill>
              </a:defRPr>
            </a:lvl1pPr>
            <a:lvl2pPr marL="914400" lvl="1" indent="-228600" algn="ctr">
              <a:lnSpc>
                <a:spcPct val="90000"/>
              </a:lnSpc>
              <a:spcBef>
                <a:spcPts val="375"/>
              </a:spcBef>
              <a:spcAft>
                <a:spcPts val="0"/>
              </a:spcAft>
              <a:buClr>
                <a:schemeClr val="lt1"/>
              </a:buClr>
              <a:buSzPts val="1600"/>
              <a:buNone/>
              <a:defRPr sz="1600" b="0" i="0">
                <a:solidFill>
                  <a:schemeClr val="lt1"/>
                </a:solidFill>
              </a:defRPr>
            </a:lvl2pPr>
            <a:lvl3pPr marL="1371600" lvl="2" indent="-228600" algn="ctr">
              <a:lnSpc>
                <a:spcPct val="90000"/>
              </a:lnSpc>
              <a:spcBef>
                <a:spcPts val="375"/>
              </a:spcBef>
              <a:spcAft>
                <a:spcPts val="0"/>
              </a:spcAft>
              <a:buClr>
                <a:schemeClr val="lt1"/>
              </a:buClr>
              <a:buSzPts val="1400"/>
              <a:buNone/>
              <a:defRPr sz="1400" b="0" i="0">
                <a:solidFill>
                  <a:schemeClr val="lt1"/>
                </a:solidFill>
              </a:defRPr>
            </a:lvl3pPr>
            <a:lvl4pPr marL="1828800" lvl="3" indent="-228600" algn="ctr">
              <a:lnSpc>
                <a:spcPct val="90000"/>
              </a:lnSpc>
              <a:spcBef>
                <a:spcPts val="375"/>
              </a:spcBef>
              <a:spcAft>
                <a:spcPts val="0"/>
              </a:spcAft>
              <a:buClr>
                <a:schemeClr val="lt1"/>
              </a:buClr>
              <a:buSzPts val="1200"/>
              <a:buNone/>
              <a:defRPr sz="1200" b="0" i="0">
                <a:solidFill>
                  <a:schemeClr val="lt1"/>
                </a:solidFill>
              </a:defRPr>
            </a:lvl4pPr>
            <a:lvl5pPr marL="2286000" lvl="4" indent="-228600" algn="ctr">
              <a:lnSpc>
                <a:spcPct val="90000"/>
              </a:lnSpc>
              <a:spcBef>
                <a:spcPts val="375"/>
              </a:spcBef>
              <a:spcAft>
                <a:spcPts val="0"/>
              </a:spcAft>
              <a:buClr>
                <a:schemeClr val="lt1"/>
              </a:buClr>
              <a:buSzPts val="1200"/>
              <a:buNone/>
              <a:defRPr sz="1200" b="0" i="0">
                <a:solidFill>
                  <a:schemeClr val="lt1"/>
                </a:solidFill>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671" name="Google Shape;671;p63"/>
          <p:cNvSpPr/>
          <p:nvPr/>
        </p:nvSpPr>
        <p:spPr>
          <a:xfrm>
            <a:off x="0" y="1012426"/>
            <a:ext cx="5638061" cy="1790700"/>
          </a:xfrm>
          <a:prstGeom prst="homePlate">
            <a:avLst>
              <a:gd name="adj" fmla="val 50000"/>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Open Sans"/>
              <a:ea typeface="Open Sans"/>
              <a:cs typeface="Open Sans"/>
              <a:sym typeface="Open Sans"/>
            </a:endParaRPr>
          </a:p>
        </p:txBody>
      </p:sp>
      <p:sp>
        <p:nvSpPr>
          <p:cNvPr id="672" name="Google Shape;672;p63"/>
          <p:cNvSpPr txBox="1">
            <a:spLocks noGrp="1"/>
          </p:cNvSpPr>
          <p:nvPr>
            <p:ph type="ctrTitle"/>
          </p:nvPr>
        </p:nvSpPr>
        <p:spPr>
          <a:xfrm>
            <a:off x="373882" y="1102027"/>
            <a:ext cx="4294909" cy="886995"/>
          </a:xfrm>
          <a:prstGeom prst="rect">
            <a:avLst/>
          </a:prstGeom>
          <a:noFill/>
          <a:ln>
            <a:noFill/>
          </a:ln>
        </p:spPr>
        <p:txBody>
          <a:bodyPr spcFirstLastPara="1" wrap="square" lIns="91425" tIns="45700" rIns="91425" bIns="45700" anchor="b" anchorCtr="0">
            <a:normAutofit/>
          </a:bodyPr>
          <a:lstStyle>
            <a:lvl1pPr lvl="0" algn="r">
              <a:lnSpc>
                <a:spcPct val="90000"/>
              </a:lnSpc>
              <a:spcBef>
                <a:spcPts val="0"/>
              </a:spcBef>
              <a:spcAft>
                <a:spcPts val="0"/>
              </a:spcAft>
              <a:buClr>
                <a:schemeClr val="lt1"/>
              </a:buClr>
              <a:buSzPts val="3200"/>
              <a:buFont typeface="Open Sans ExtraBold"/>
              <a:buNone/>
              <a:defRPr sz="3200" b="1" i="0">
                <a:solidFill>
                  <a:schemeClr val="lt1"/>
                </a:solidFill>
                <a:latin typeface="Open Sans ExtraBold"/>
                <a:ea typeface="Open Sans ExtraBold"/>
                <a:cs typeface="Open Sans ExtraBold"/>
                <a:sym typeface="Open Sans ExtraBold"/>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3" name="Google Shape;673;p63"/>
          <p:cNvSpPr txBox="1">
            <a:spLocks noGrp="1"/>
          </p:cNvSpPr>
          <p:nvPr>
            <p:ph type="subTitle" idx="2"/>
          </p:nvPr>
        </p:nvSpPr>
        <p:spPr>
          <a:xfrm>
            <a:off x="373882" y="2083565"/>
            <a:ext cx="4294909" cy="617747"/>
          </a:xfrm>
          <a:prstGeom prst="rect">
            <a:avLst/>
          </a:prstGeom>
          <a:noFill/>
          <a:ln>
            <a:noFill/>
          </a:ln>
        </p:spPr>
        <p:txBody>
          <a:bodyPr spcFirstLastPara="1" wrap="square" lIns="91425" tIns="45700" rIns="91425" bIns="45700" anchor="t" anchorCtr="0">
            <a:normAutofit/>
          </a:bodyPr>
          <a:lstStyle>
            <a:lvl1pPr lvl="0" algn="r">
              <a:lnSpc>
                <a:spcPct val="90000"/>
              </a:lnSpc>
              <a:spcBef>
                <a:spcPts val="750"/>
              </a:spcBef>
              <a:spcAft>
                <a:spcPts val="0"/>
              </a:spcAft>
              <a:buClr>
                <a:schemeClr val="lt1"/>
              </a:buClr>
              <a:buSzPts val="1800"/>
              <a:buNone/>
              <a:defRPr sz="1800" b="1" i="0">
                <a:solidFill>
                  <a:schemeClr val="lt1"/>
                </a:solidFill>
                <a:latin typeface="Open Sans ExtraBold"/>
                <a:ea typeface="Open Sans ExtraBold"/>
                <a:cs typeface="Open Sans ExtraBold"/>
                <a:sym typeface="Open Sans ExtraBold"/>
              </a:defRPr>
            </a:lvl1pPr>
            <a:lvl2pPr lvl="1" algn="ctr">
              <a:lnSpc>
                <a:spcPct val="90000"/>
              </a:lnSpc>
              <a:spcBef>
                <a:spcPts val="375"/>
              </a:spcBef>
              <a:spcAft>
                <a:spcPts val="0"/>
              </a:spcAft>
              <a:buClr>
                <a:schemeClr val="dk1"/>
              </a:buClr>
              <a:buSzPts val="1500"/>
              <a:buNone/>
              <a:defRPr sz="1500"/>
            </a:lvl2pPr>
            <a:lvl3pPr lvl="2" algn="ctr">
              <a:lnSpc>
                <a:spcPct val="90000"/>
              </a:lnSpc>
              <a:spcBef>
                <a:spcPts val="375"/>
              </a:spcBef>
              <a:spcAft>
                <a:spcPts val="0"/>
              </a:spcAft>
              <a:buClr>
                <a:schemeClr val="dk1"/>
              </a:buClr>
              <a:buSzPts val="1350"/>
              <a:buNone/>
              <a:defRPr sz="1350"/>
            </a:lvl3pPr>
            <a:lvl4pPr lvl="3" algn="ctr">
              <a:lnSpc>
                <a:spcPct val="90000"/>
              </a:lnSpc>
              <a:spcBef>
                <a:spcPts val="375"/>
              </a:spcBef>
              <a:spcAft>
                <a:spcPts val="0"/>
              </a:spcAft>
              <a:buClr>
                <a:schemeClr val="dk1"/>
              </a:buClr>
              <a:buSzPts val="1200"/>
              <a:buNone/>
              <a:defRPr sz="1200"/>
            </a:lvl4pPr>
            <a:lvl5pPr lvl="4" algn="ctr">
              <a:lnSpc>
                <a:spcPct val="90000"/>
              </a:lnSpc>
              <a:spcBef>
                <a:spcPts val="375"/>
              </a:spcBef>
              <a:spcAft>
                <a:spcPts val="0"/>
              </a:spcAft>
              <a:buClr>
                <a:schemeClr val="dk1"/>
              </a:buClr>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a:endParaRPr/>
          </a:p>
        </p:txBody>
      </p:sp>
      <p:sp>
        <p:nvSpPr>
          <p:cNvPr id="674" name="Google Shape;674;p63"/>
          <p:cNvSpPr txBox="1"/>
          <p:nvPr/>
        </p:nvSpPr>
        <p:spPr>
          <a:xfrm>
            <a:off x="139060" y="148119"/>
            <a:ext cx="1306422" cy="2616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chemeClr val="lt1"/>
                </a:solidFill>
                <a:latin typeface="Open Sans ExtraBold"/>
                <a:ea typeface="Open Sans ExtraBold"/>
                <a:cs typeface="Open Sans ExtraBold"/>
                <a:sym typeface="Open Sans ExtraBold"/>
              </a:rPr>
              <a:t>#ConveneC2C</a:t>
            </a:r>
            <a:endParaRPr sz="1400" b="0" i="0" u="none" strike="noStrike" cap="none">
              <a:solidFill>
                <a:srgbClr val="000000"/>
              </a:solidFill>
              <a:latin typeface="Arial"/>
              <a:ea typeface="Arial"/>
              <a:cs typeface="Arial"/>
              <a:sym typeface="Arial"/>
            </a:endParaRPr>
          </a:p>
        </p:txBody>
      </p:sp>
      <p:pic>
        <p:nvPicPr>
          <p:cNvPr id="675" name="Google Shape;675;p63" descr="A blue and orange sign with white text&#10;&#10;AI-generated content may be incorrect."/>
          <p:cNvPicPr preferRelativeResize="0"/>
          <p:nvPr/>
        </p:nvPicPr>
        <p:blipFill rotWithShape="1">
          <a:blip r:embed="rId3">
            <a:alphaModFix/>
          </a:blip>
          <a:srcRect/>
          <a:stretch/>
        </p:blipFill>
        <p:spPr>
          <a:xfrm>
            <a:off x="229345" y="4441040"/>
            <a:ext cx="1714254" cy="476537"/>
          </a:xfrm>
          <a:prstGeom prst="rect">
            <a:avLst/>
          </a:prstGeom>
          <a:noFill/>
          <a:ln>
            <a:noFill/>
          </a:ln>
        </p:spPr>
      </p:pic>
      <p:pic>
        <p:nvPicPr>
          <p:cNvPr id="676" name="Google Shape;676;p63" descr="A white number on a black background&#10;&#10;AI-generated content may be incorrect."/>
          <p:cNvPicPr preferRelativeResize="0"/>
          <p:nvPr/>
        </p:nvPicPr>
        <p:blipFill rotWithShape="1">
          <a:blip r:embed="rId4">
            <a:alphaModFix/>
          </a:blip>
          <a:srcRect/>
          <a:stretch/>
        </p:blipFill>
        <p:spPr>
          <a:xfrm>
            <a:off x="2039037" y="4690983"/>
            <a:ext cx="2945704" cy="230832"/>
          </a:xfrm>
          <a:prstGeom prst="rect">
            <a:avLst/>
          </a:prstGeom>
          <a:noFill/>
          <a:ln>
            <a:noFill/>
          </a:ln>
        </p:spPr>
      </p:pic>
      <p:pic>
        <p:nvPicPr>
          <p:cNvPr id="677" name="Google Shape;677;p63" descr="A group of arrows pointing up&#10;&#10;AI-generated content may be incorrect."/>
          <p:cNvPicPr preferRelativeResize="0"/>
          <p:nvPr/>
        </p:nvPicPr>
        <p:blipFill rotWithShape="1">
          <a:blip r:embed="rId5">
            <a:alphaModFix/>
          </a:blip>
          <a:srcRect/>
          <a:stretch/>
        </p:blipFill>
        <p:spPr>
          <a:xfrm>
            <a:off x="6234974" y="2322076"/>
            <a:ext cx="2918714" cy="2821424"/>
          </a:xfrm>
          <a:prstGeom prst="rect">
            <a:avLst/>
          </a:prstGeom>
          <a:noFill/>
          <a:ln>
            <a:noFill/>
          </a:ln>
        </p:spPr>
      </p:pic>
      <p:grpSp>
        <p:nvGrpSpPr>
          <p:cNvPr id="678" name="Google Shape;678;p63"/>
          <p:cNvGrpSpPr/>
          <p:nvPr/>
        </p:nvGrpSpPr>
        <p:grpSpPr>
          <a:xfrm>
            <a:off x="5222240" y="4660317"/>
            <a:ext cx="3624877" cy="375119"/>
            <a:chOff x="5222240" y="4660317"/>
            <a:chExt cx="3624877" cy="375119"/>
          </a:xfrm>
        </p:grpSpPr>
        <p:sp>
          <p:nvSpPr>
            <p:cNvPr id="679" name="Google Shape;679;p63"/>
            <p:cNvSpPr txBox="1"/>
            <p:nvPr/>
          </p:nvSpPr>
          <p:spPr>
            <a:xfrm>
              <a:off x="7373073" y="4958492"/>
              <a:ext cx="1463324" cy="76944"/>
            </a:xfrm>
            <a:prstGeom prst="rect">
              <a:avLst/>
            </a:prstGeom>
            <a:solidFill>
              <a:schemeClr val="lt1"/>
            </a:solid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425563"/>
                </a:buClr>
                <a:buSzPts val="500"/>
                <a:buFont typeface="Open Sans SemiBold"/>
                <a:buNone/>
              </a:pPr>
              <a:r>
                <a:rPr lang="en-US" sz="500" b="0" i="0" u="none" strike="noStrike" cap="none">
                  <a:solidFill>
                    <a:srgbClr val="425563"/>
                  </a:solidFill>
                  <a:latin typeface="Open Sans SemiBold"/>
                  <a:ea typeface="Open Sans SemiBold"/>
                  <a:cs typeface="Open Sans SemiBold"/>
                  <a:sym typeface="Open Sans SemiBold"/>
                </a:rPr>
                <a:t>© 2025. StriveTogether, Inc. All rights reserved.</a:t>
              </a:r>
              <a:endParaRPr sz="1400" b="0" i="0" u="none" strike="noStrike" cap="none">
                <a:solidFill>
                  <a:srgbClr val="000000"/>
                </a:solidFill>
                <a:latin typeface="Arial"/>
                <a:ea typeface="Arial"/>
                <a:cs typeface="Arial"/>
                <a:sym typeface="Arial"/>
              </a:endParaRPr>
            </a:p>
          </p:txBody>
        </p:sp>
        <p:grpSp>
          <p:nvGrpSpPr>
            <p:cNvPr id="680" name="Google Shape;680;p63"/>
            <p:cNvGrpSpPr/>
            <p:nvPr/>
          </p:nvGrpSpPr>
          <p:grpSpPr>
            <a:xfrm>
              <a:off x="5222240" y="4660317"/>
              <a:ext cx="3624877" cy="256032"/>
              <a:chOff x="5222240" y="4660317"/>
              <a:chExt cx="3624877" cy="256032"/>
            </a:xfrm>
          </p:grpSpPr>
          <p:sp>
            <p:nvSpPr>
              <p:cNvPr id="681" name="Google Shape;681;p63"/>
              <p:cNvSpPr/>
              <p:nvPr/>
            </p:nvSpPr>
            <p:spPr>
              <a:xfrm>
                <a:off x="5222240" y="4660317"/>
                <a:ext cx="3624877" cy="256032"/>
              </a:xfrm>
              <a:prstGeom prst="rect">
                <a:avLst/>
              </a:prstGeom>
              <a:solidFill>
                <a:schemeClr val="lt1"/>
              </a:solid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chemeClr val="dk2"/>
                  </a:buClr>
                  <a:buSzPts val="900"/>
                  <a:buFont typeface="Open Sans SemiBold"/>
                  <a:buNone/>
                </a:pPr>
                <a:r>
                  <a:rPr lang="en-US" sz="900" b="1" i="0" u="none" strike="noStrike" cap="none">
                    <a:solidFill>
                      <a:schemeClr val="dk2"/>
                    </a:solidFill>
                    <a:latin typeface="Open Sans SemiBold"/>
                    <a:ea typeface="Open Sans SemiBold"/>
                    <a:cs typeface="Open Sans SemiBold"/>
                    <a:sym typeface="Open Sans SemiBold"/>
                  </a:rPr>
                  <a:t>2025 Cradle to Career Network Convening |</a:t>
                </a:r>
                <a:r>
                  <a:rPr lang="en-US" sz="900" b="0" i="0" u="none" strike="noStrike" cap="none">
                    <a:solidFill>
                      <a:schemeClr val="dk2"/>
                    </a:solidFill>
                    <a:latin typeface="Open Sans SemiBold"/>
                    <a:ea typeface="Open Sans SemiBold"/>
                    <a:cs typeface="Open Sans SemiBold"/>
                    <a:sym typeface="Open Sans SemiBold"/>
                  </a:rPr>
                  <a:t> </a:t>
                </a:r>
                <a:fld id="{00000000-1234-1234-1234-123412341234}" type="slidenum">
                  <a:rPr lang="en-US" sz="900" b="1" i="0" u="none" strike="noStrike" cap="none">
                    <a:solidFill>
                      <a:schemeClr val="dk2"/>
                    </a:solidFill>
                    <a:latin typeface="Open Sans SemiBold"/>
                    <a:ea typeface="Open Sans SemiBold"/>
                    <a:cs typeface="Open Sans SemiBold"/>
                    <a:sym typeface="Open Sans SemiBold"/>
                  </a:rPr>
                  <a:t>‹#›</a:t>
                </a:fld>
                <a:endParaRPr sz="900" b="1" i="0" u="none" strike="noStrike" cap="none">
                  <a:solidFill>
                    <a:schemeClr val="dk2"/>
                  </a:solidFill>
                  <a:latin typeface="Open Sans SemiBold"/>
                  <a:ea typeface="Open Sans SemiBold"/>
                  <a:cs typeface="Open Sans SemiBold"/>
                  <a:sym typeface="Open Sans SemiBold"/>
                </a:endParaRPr>
              </a:p>
            </p:txBody>
          </p:sp>
          <p:pic>
            <p:nvPicPr>
              <p:cNvPr id="682" name="Google Shape;682;p63" descr="A black and orange logo&#10;&#10;AI-generated content may be incorrect."/>
              <p:cNvPicPr preferRelativeResize="0"/>
              <p:nvPr/>
            </p:nvPicPr>
            <p:blipFill rotWithShape="1">
              <a:blip r:embed="rId6">
                <a:alphaModFix/>
              </a:blip>
              <a:srcRect/>
              <a:stretch/>
            </p:blipFill>
            <p:spPr>
              <a:xfrm>
                <a:off x="5303763" y="4744405"/>
                <a:ext cx="833140" cy="112672"/>
              </a:xfrm>
              <a:prstGeom prst="rect">
                <a:avLst/>
              </a:prstGeom>
              <a:noFill/>
              <a:ln>
                <a:noFill/>
              </a:ln>
            </p:spPr>
          </p:pic>
        </p:grpSp>
      </p:gr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matchingName="Title and Content_GreyImage_Teal">
  <p:cSld name="Title and Content_GreyImage_Teal">
    <p:bg>
      <p:bgPr>
        <a:solidFill>
          <a:schemeClr val="dk2"/>
        </a:solidFill>
        <a:effectLst/>
      </p:bgPr>
    </p:bg>
    <p:spTree>
      <p:nvGrpSpPr>
        <p:cNvPr id="1" name="Shape 683"/>
        <p:cNvGrpSpPr/>
        <p:nvPr/>
      </p:nvGrpSpPr>
      <p:grpSpPr>
        <a:xfrm>
          <a:off x="0" y="0"/>
          <a:ext cx="0" cy="0"/>
          <a:chOff x="0" y="0"/>
          <a:chExt cx="0" cy="0"/>
        </a:xfrm>
      </p:grpSpPr>
      <p:pic>
        <p:nvPicPr>
          <p:cNvPr id="684" name="Google Shape;684;p64" descr="A city skyline in the distance&#10;&#10;AI-generated content may be incorrect."/>
          <p:cNvPicPr preferRelativeResize="0"/>
          <p:nvPr/>
        </p:nvPicPr>
        <p:blipFill rotWithShape="1">
          <a:blip r:embed="rId2">
            <a:alphaModFix/>
          </a:blip>
          <a:srcRect/>
          <a:stretch/>
        </p:blipFill>
        <p:spPr>
          <a:xfrm>
            <a:off x="1017" y="0"/>
            <a:ext cx="9141965" cy="5143500"/>
          </a:xfrm>
          <a:prstGeom prst="rect">
            <a:avLst/>
          </a:prstGeom>
          <a:noFill/>
          <a:ln>
            <a:noFill/>
          </a:ln>
        </p:spPr>
      </p:pic>
      <p:sp>
        <p:nvSpPr>
          <p:cNvPr id="685" name="Google Shape;685;p64"/>
          <p:cNvSpPr/>
          <p:nvPr/>
        </p:nvSpPr>
        <p:spPr>
          <a:xfrm>
            <a:off x="5516946" y="311297"/>
            <a:ext cx="3134112" cy="4345262"/>
          </a:xfrm>
          <a:custGeom>
            <a:avLst/>
            <a:gdLst/>
            <a:ahLst/>
            <a:cxnLst/>
            <a:rect l="l" t="t" r="r" b="b"/>
            <a:pathLst>
              <a:path w="444048" h="445761" extrusionOk="0">
                <a:moveTo>
                  <a:pt x="0" y="0"/>
                </a:moveTo>
                <a:lnTo>
                  <a:pt x="444049" y="0"/>
                </a:lnTo>
                <a:lnTo>
                  <a:pt x="444049" y="445762"/>
                </a:lnTo>
                <a:lnTo>
                  <a:pt x="0" y="445762"/>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Open Sans"/>
              <a:ea typeface="Open Sans"/>
              <a:cs typeface="Open Sans"/>
              <a:sym typeface="Open Sans"/>
            </a:endParaRPr>
          </a:p>
        </p:txBody>
      </p:sp>
      <p:sp>
        <p:nvSpPr>
          <p:cNvPr id="686" name="Google Shape;686;p64"/>
          <p:cNvSpPr txBox="1">
            <a:spLocks noGrp="1"/>
          </p:cNvSpPr>
          <p:nvPr>
            <p:ph type="body" idx="1"/>
          </p:nvPr>
        </p:nvSpPr>
        <p:spPr>
          <a:xfrm>
            <a:off x="5710731" y="486037"/>
            <a:ext cx="2742348" cy="2740383"/>
          </a:xfrm>
          <a:prstGeom prst="rect">
            <a:avLst/>
          </a:prstGeom>
          <a:noFill/>
          <a:ln>
            <a:noFill/>
          </a:ln>
        </p:spPr>
        <p:txBody>
          <a:bodyPr spcFirstLastPara="1" wrap="square" lIns="91425" tIns="45700" rIns="91425" bIns="45700" anchor="ctr" anchorCtr="0">
            <a:normAutofit/>
          </a:bodyPr>
          <a:lstStyle>
            <a:lvl1pPr marL="457200" lvl="0" indent="-355600" algn="ctr">
              <a:lnSpc>
                <a:spcPct val="90000"/>
              </a:lnSpc>
              <a:spcBef>
                <a:spcPts val="750"/>
              </a:spcBef>
              <a:spcAft>
                <a:spcPts val="0"/>
              </a:spcAft>
              <a:buClr>
                <a:schemeClr val="lt1"/>
              </a:buClr>
              <a:buSzPts val="2000"/>
              <a:buChar char="•"/>
              <a:defRPr sz="2000" b="0" i="0">
                <a:solidFill>
                  <a:schemeClr val="lt1"/>
                </a:solidFill>
              </a:defRPr>
            </a:lvl1pPr>
            <a:lvl2pPr marL="914400" lvl="1" indent="-228600" algn="ctr">
              <a:lnSpc>
                <a:spcPct val="90000"/>
              </a:lnSpc>
              <a:spcBef>
                <a:spcPts val="375"/>
              </a:spcBef>
              <a:spcAft>
                <a:spcPts val="0"/>
              </a:spcAft>
              <a:buClr>
                <a:schemeClr val="lt1"/>
              </a:buClr>
              <a:buSzPts val="1600"/>
              <a:buNone/>
              <a:defRPr sz="1600" b="0" i="0">
                <a:solidFill>
                  <a:schemeClr val="lt1"/>
                </a:solidFill>
              </a:defRPr>
            </a:lvl2pPr>
            <a:lvl3pPr marL="1371600" lvl="2" indent="-228600" algn="ctr">
              <a:lnSpc>
                <a:spcPct val="90000"/>
              </a:lnSpc>
              <a:spcBef>
                <a:spcPts val="375"/>
              </a:spcBef>
              <a:spcAft>
                <a:spcPts val="0"/>
              </a:spcAft>
              <a:buClr>
                <a:schemeClr val="lt1"/>
              </a:buClr>
              <a:buSzPts val="1400"/>
              <a:buNone/>
              <a:defRPr sz="1400" b="0" i="0">
                <a:solidFill>
                  <a:schemeClr val="lt1"/>
                </a:solidFill>
              </a:defRPr>
            </a:lvl3pPr>
            <a:lvl4pPr marL="1828800" lvl="3" indent="-228600" algn="ctr">
              <a:lnSpc>
                <a:spcPct val="90000"/>
              </a:lnSpc>
              <a:spcBef>
                <a:spcPts val="375"/>
              </a:spcBef>
              <a:spcAft>
                <a:spcPts val="0"/>
              </a:spcAft>
              <a:buClr>
                <a:schemeClr val="lt1"/>
              </a:buClr>
              <a:buSzPts val="1200"/>
              <a:buNone/>
              <a:defRPr sz="1200" b="0" i="0">
                <a:solidFill>
                  <a:schemeClr val="lt1"/>
                </a:solidFill>
              </a:defRPr>
            </a:lvl4pPr>
            <a:lvl5pPr marL="2286000" lvl="4" indent="-228600" algn="ctr">
              <a:lnSpc>
                <a:spcPct val="90000"/>
              </a:lnSpc>
              <a:spcBef>
                <a:spcPts val="375"/>
              </a:spcBef>
              <a:spcAft>
                <a:spcPts val="0"/>
              </a:spcAft>
              <a:buClr>
                <a:schemeClr val="lt1"/>
              </a:buClr>
              <a:buSzPts val="1200"/>
              <a:buNone/>
              <a:defRPr sz="1200" b="0" i="0">
                <a:solidFill>
                  <a:schemeClr val="lt1"/>
                </a:solidFill>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687" name="Google Shape;687;p64"/>
          <p:cNvSpPr/>
          <p:nvPr/>
        </p:nvSpPr>
        <p:spPr>
          <a:xfrm>
            <a:off x="0" y="1012426"/>
            <a:ext cx="5638061" cy="1790700"/>
          </a:xfrm>
          <a:prstGeom prst="homePlate">
            <a:avLst>
              <a:gd name="adj" fmla="val 50000"/>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Open Sans"/>
              <a:ea typeface="Open Sans"/>
              <a:cs typeface="Open Sans"/>
              <a:sym typeface="Open Sans"/>
            </a:endParaRPr>
          </a:p>
        </p:txBody>
      </p:sp>
      <p:sp>
        <p:nvSpPr>
          <p:cNvPr id="688" name="Google Shape;688;p64"/>
          <p:cNvSpPr txBox="1">
            <a:spLocks noGrp="1"/>
          </p:cNvSpPr>
          <p:nvPr>
            <p:ph type="ctrTitle"/>
          </p:nvPr>
        </p:nvSpPr>
        <p:spPr>
          <a:xfrm>
            <a:off x="373882" y="1102027"/>
            <a:ext cx="4294909" cy="886995"/>
          </a:xfrm>
          <a:prstGeom prst="rect">
            <a:avLst/>
          </a:prstGeom>
          <a:noFill/>
          <a:ln>
            <a:noFill/>
          </a:ln>
        </p:spPr>
        <p:txBody>
          <a:bodyPr spcFirstLastPara="1" wrap="square" lIns="91425" tIns="45700" rIns="91425" bIns="45700" anchor="b" anchorCtr="0">
            <a:normAutofit/>
          </a:bodyPr>
          <a:lstStyle>
            <a:lvl1pPr lvl="0" algn="r">
              <a:lnSpc>
                <a:spcPct val="90000"/>
              </a:lnSpc>
              <a:spcBef>
                <a:spcPts val="0"/>
              </a:spcBef>
              <a:spcAft>
                <a:spcPts val="0"/>
              </a:spcAft>
              <a:buClr>
                <a:schemeClr val="lt1"/>
              </a:buClr>
              <a:buSzPts val="3200"/>
              <a:buFont typeface="Open Sans ExtraBold"/>
              <a:buNone/>
              <a:defRPr sz="3200" b="1" i="0">
                <a:solidFill>
                  <a:schemeClr val="lt1"/>
                </a:solidFill>
                <a:latin typeface="Open Sans ExtraBold"/>
                <a:ea typeface="Open Sans ExtraBold"/>
                <a:cs typeface="Open Sans ExtraBold"/>
                <a:sym typeface="Open Sans ExtraBold"/>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9" name="Google Shape;689;p64"/>
          <p:cNvSpPr txBox="1">
            <a:spLocks noGrp="1"/>
          </p:cNvSpPr>
          <p:nvPr>
            <p:ph type="subTitle" idx="2"/>
          </p:nvPr>
        </p:nvSpPr>
        <p:spPr>
          <a:xfrm>
            <a:off x="373882" y="2083565"/>
            <a:ext cx="4294909" cy="617747"/>
          </a:xfrm>
          <a:prstGeom prst="rect">
            <a:avLst/>
          </a:prstGeom>
          <a:noFill/>
          <a:ln>
            <a:noFill/>
          </a:ln>
        </p:spPr>
        <p:txBody>
          <a:bodyPr spcFirstLastPara="1" wrap="square" lIns="91425" tIns="45700" rIns="91425" bIns="45700" anchor="t" anchorCtr="0">
            <a:normAutofit/>
          </a:bodyPr>
          <a:lstStyle>
            <a:lvl1pPr lvl="0" algn="r">
              <a:lnSpc>
                <a:spcPct val="90000"/>
              </a:lnSpc>
              <a:spcBef>
                <a:spcPts val="750"/>
              </a:spcBef>
              <a:spcAft>
                <a:spcPts val="0"/>
              </a:spcAft>
              <a:buClr>
                <a:schemeClr val="lt1"/>
              </a:buClr>
              <a:buSzPts val="1800"/>
              <a:buNone/>
              <a:defRPr sz="1800" b="1" i="0">
                <a:solidFill>
                  <a:schemeClr val="lt1"/>
                </a:solidFill>
                <a:latin typeface="Open Sans ExtraBold"/>
                <a:ea typeface="Open Sans ExtraBold"/>
                <a:cs typeface="Open Sans ExtraBold"/>
                <a:sym typeface="Open Sans ExtraBold"/>
              </a:defRPr>
            </a:lvl1pPr>
            <a:lvl2pPr lvl="1" algn="ctr">
              <a:lnSpc>
                <a:spcPct val="90000"/>
              </a:lnSpc>
              <a:spcBef>
                <a:spcPts val="375"/>
              </a:spcBef>
              <a:spcAft>
                <a:spcPts val="0"/>
              </a:spcAft>
              <a:buClr>
                <a:schemeClr val="dk1"/>
              </a:buClr>
              <a:buSzPts val="1500"/>
              <a:buNone/>
              <a:defRPr sz="1500"/>
            </a:lvl2pPr>
            <a:lvl3pPr lvl="2" algn="ctr">
              <a:lnSpc>
                <a:spcPct val="90000"/>
              </a:lnSpc>
              <a:spcBef>
                <a:spcPts val="375"/>
              </a:spcBef>
              <a:spcAft>
                <a:spcPts val="0"/>
              </a:spcAft>
              <a:buClr>
                <a:schemeClr val="dk1"/>
              </a:buClr>
              <a:buSzPts val="1350"/>
              <a:buNone/>
              <a:defRPr sz="1350"/>
            </a:lvl3pPr>
            <a:lvl4pPr lvl="3" algn="ctr">
              <a:lnSpc>
                <a:spcPct val="90000"/>
              </a:lnSpc>
              <a:spcBef>
                <a:spcPts val="375"/>
              </a:spcBef>
              <a:spcAft>
                <a:spcPts val="0"/>
              </a:spcAft>
              <a:buClr>
                <a:schemeClr val="dk1"/>
              </a:buClr>
              <a:buSzPts val="1200"/>
              <a:buNone/>
              <a:defRPr sz="1200"/>
            </a:lvl4pPr>
            <a:lvl5pPr lvl="4" algn="ctr">
              <a:lnSpc>
                <a:spcPct val="90000"/>
              </a:lnSpc>
              <a:spcBef>
                <a:spcPts val="375"/>
              </a:spcBef>
              <a:spcAft>
                <a:spcPts val="0"/>
              </a:spcAft>
              <a:buClr>
                <a:schemeClr val="dk1"/>
              </a:buClr>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a:endParaRPr/>
          </a:p>
        </p:txBody>
      </p:sp>
      <p:sp>
        <p:nvSpPr>
          <p:cNvPr id="690" name="Google Shape;690;p64"/>
          <p:cNvSpPr txBox="1"/>
          <p:nvPr/>
        </p:nvSpPr>
        <p:spPr>
          <a:xfrm>
            <a:off x="139060" y="148119"/>
            <a:ext cx="1306422" cy="2616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chemeClr val="lt1"/>
                </a:solidFill>
                <a:latin typeface="Open Sans ExtraBold"/>
                <a:ea typeface="Open Sans ExtraBold"/>
                <a:cs typeface="Open Sans ExtraBold"/>
                <a:sym typeface="Open Sans ExtraBold"/>
              </a:rPr>
              <a:t>#ConveneC2C</a:t>
            </a:r>
            <a:endParaRPr sz="1400" b="0" i="0" u="none" strike="noStrike" cap="none">
              <a:solidFill>
                <a:srgbClr val="000000"/>
              </a:solidFill>
              <a:latin typeface="Arial"/>
              <a:ea typeface="Arial"/>
              <a:cs typeface="Arial"/>
              <a:sym typeface="Arial"/>
            </a:endParaRPr>
          </a:p>
        </p:txBody>
      </p:sp>
      <p:pic>
        <p:nvPicPr>
          <p:cNvPr id="691" name="Google Shape;691;p64" descr="A blue and orange sign with white text&#10;&#10;AI-generated content may be incorrect."/>
          <p:cNvPicPr preferRelativeResize="0"/>
          <p:nvPr/>
        </p:nvPicPr>
        <p:blipFill rotWithShape="1">
          <a:blip r:embed="rId3">
            <a:alphaModFix/>
          </a:blip>
          <a:srcRect/>
          <a:stretch/>
        </p:blipFill>
        <p:spPr>
          <a:xfrm>
            <a:off x="229345" y="4441040"/>
            <a:ext cx="1714254" cy="476537"/>
          </a:xfrm>
          <a:prstGeom prst="rect">
            <a:avLst/>
          </a:prstGeom>
          <a:noFill/>
          <a:ln>
            <a:noFill/>
          </a:ln>
        </p:spPr>
      </p:pic>
      <p:pic>
        <p:nvPicPr>
          <p:cNvPr id="692" name="Google Shape;692;p64" descr="A white number on a black background&#10;&#10;AI-generated content may be incorrect."/>
          <p:cNvPicPr preferRelativeResize="0"/>
          <p:nvPr/>
        </p:nvPicPr>
        <p:blipFill rotWithShape="1">
          <a:blip r:embed="rId4">
            <a:alphaModFix/>
          </a:blip>
          <a:srcRect/>
          <a:stretch/>
        </p:blipFill>
        <p:spPr>
          <a:xfrm>
            <a:off x="2039037" y="4690983"/>
            <a:ext cx="2945704" cy="230832"/>
          </a:xfrm>
          <a:prstGeom prst="rect">
            <a:avLst/>
          </a:prstGeom>
          <a:noFill/>
          <a:ln>
            <a:noFill/>
          </a:ln>
        </p:spPr>
      </p:pic>
      <p:pic>
        <p:nvPicPr>
          <p:cNvPr id="693" name="Google Shape;693;p64" descr="A group of arrows pointing up&#10;&#10;AI-generated content may be incorrect."/>
          <p:cNvPicPr preferRelativeResize="0"/>
          <p:nvPr/>
        </p:nvPicPr>
        <p:blipFill rotWithShape="1">
          <a:blip r:embed="rId5">
            <a:alphaModFix/>
          </a:blip>
          <a:srcRect/>
          <a:stretch/>
        </p:blipFill>
        <p:spPr>
          <a:xfrm>
            <a:off x="6234974" y="2322076"/>
            <a:ext cx="2918714" cy="2821424"/>
          </a:xfrm>
          <a:prstGeom prst="rect">
            <a:avLst/>
          </a:prstGeom>
          <a:noFill/>
          <a:ln>
            <a:noFill/>
          </a:ln>
        </p:spPr>
      </p:pic>
      <p:grpSp>
        <p:nvGrpSpPr>
          <p:cNvPr id="694" name="Google Shape;694;p64"/>
          <p:cNvGrpSpPr/>
          <p:nvPr/>
        </p:nvGrpSpPr>
        <p:grpSpPr>
          <a:xfrm>
            <a:off x="5222240" y="4660317"/>
            <a:ext cx="3624877" cy="375119"/>
            <a:chOff x="5222240" y="4660317"/>
            <a:chExt cx="3624877" cy="375119"/>
          </a:xfrm>
        </p:grpSpPr>
        <p:sp>
          <p:nvSpPr>
            <p:cNvPr id="695" name="Google Shape;695;p64"/>
            <p:cNvSpPr txBox="1"/>
            <p:nvPr/>
          </p:nvSpPr>
          <p:spPr>
            <a:xfrm>
              <a:off x="7373073" y="4958492"/>
              <a:ext cx="1463324" cy="76944"/>
            </a:xfrm>
            <a:prstGeom prst="rect">
              <a:avLst/>
            </a:prstGeom>
            <a:solidFill>
              <a:schemeClr val="lt1"/>
            </a:solid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425563"/>
                </a:buClr>
                <a:buSzPts val="500"/>
                <a:buFont typeface="Open Sans SemiBold"/>
                <a:buNone/>
              </a:pPr>
              <a:r>
                <a:rPr lang="en-US" sz="500" b="0" i="0" u="none" strike="noStrike" cap="none">
                  <a:solidFill>
                    <a:srgbClr val="425563"/>
                  </a:solidFill>
                  <a:latin typeface="Open Sans SemiBold"/>
                  <a:ea typeface="Open Sans SemiBold"/>
                  <a:cs typeface="Open Sans SemiBold"/>
                  <a:sym typeface="Open Sans SemiBold"/>
                </a:rPr>
                <a:t>© 2025. StriveTogether, Inc. All rights reserved.</a:t>
              </a:r>
              <a:endParaRPr sz="1400" b="0" i="0" u="none" strike="noStrike" cap="none">
                <a:solidFill>
                  <a:srgbClr val="000000"/>
                </a:solidFill>
                <a:latin typeface="Arial"/>
                <a:ea typeface="Arial"/>
                <a:cs typeface="Arial"/>
                <a:sym typeface="Arial"/>
              </a:endParaRPr>
            </a:p>
          </p:txBody>
        </p:sp>
        <p:grpSp>
          <p:nvGrpSpPr>
            <p:cNvPr id="696" name="Google Shape;696;p64"/>
            <p:cNvGrpSpPr/>
            <p:nvPr/>
          </p:nvGrpSpPr>
          <p:grpSpPr>
            <a:xfrm>
              <a:off x="5222240" y="4660317"/>
              <a:ext cx="3624877" cy="256032"/>
              <a:chOff x="5222240" y="4660317"/>
              <a:chExt cx="3624877" cy="256032"/>
            </a:xfrm>
          </p:grpSpPr>
          <p:sp>
            <p:nvSpPr>
              <p:cNvPr id="697" name="Google Shape;697;p64"/>
              <p:cNvSpPr/>
              <p:nvPr/>
            </p:nvSpPr>
            <p:spPr>
              <a:xfrm>
                <a:off x="5222240" y="4660317"/>
                <a:ext cx="3624877" cy="256032"/>
              </a:xfrm>
              <a:prstGeom prst="rect">
                <a:avLst/>
              </a:prstGeom>
              <a:solidFill>
                <a:schemeClr val="lt1"/>
              </a:solid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chemeClr val="dk2"/>
                  </a:buClr>
                  <a:buSzPts val="900"/>
                  <a:buFont typeface="Open Sans SemiBold"/>
                  <a:buNone/>
                </a:pPr>
                <a:r>
                  <a:rPr lang="en-US" sz="900" b="1" i="0" u="none" strike="noStrike" cap="none">
                    <a:solidFill>
                      <a:schemeClr val="dk2"/>
                    </a:solidFill>
                    <a:latin typeface="Open Sans SemiBold"/>
                    <a:ea typeface="Open Sans SemiBold"/>
                    <a:cs typeface="Open Sans SemiBold"/>
                    <a:sym typeface="Open Sans SemiBold"/>
                  </a:rPr>
                  <a:t>2025 Cradle to Career Network Convening |</a:t>
                </a:r>
                <a:r>
                  <a:rPr lang="en-US" sz="900" b="0" i="0" u="none" strike="noStrike" cap="none">
                    <a:solidFill>
                      <a:schemeClr val="dk2"/>
                    </a:solidFill>
                    <a:latin typeface="Open Sans SemiBold"/>
                    <a:ea typeface="Open Sans SemiBold"/>
                    <a:cs typeface="Open Sans SemiBold"/>
                    <a:sym typeface="Open Sans SemiBold"/>
                  </a:rPr>
                  <a:t> </a:t>
                </a:r>
                <a:fld id="{00000000-1234-1234-1234-123412341234}" type="slidenum">
                  <a:rPr lang="en-US" sz="900" b="1" i="0" u="none" strike="noStrike" cap="none">
                    <a:solidFill>
                      <a:schemeClr val="dk2"/>
                    </a:solidFill>
                    <a:latin typeface="Open Sans SemiBold"/>
                    <a:ea typeface="Open Sans SemiBold"/>
                    <a:cs typeface="Open Sans SemiBold"/>
                    <a:sym typeface="Open Sans SemiBold"/>
                  </a:rPr>
                  <a:t>‹#›</a:t>
                </a:fld>
                <a:endParaRPr sz="900" b="1" i="0" u="none" strike="noStrike" cap="none">
                  <a:solidFill>
                    <a:schemeClr val="dk2"/>
                  </a:solidFill>
                  <a:latin typeface="Open Sans SemiBold"/>
                  <a:ea typeface="Open Sans SemiBold"/>
                  <a:cs typeface="Open Sans SemiBold"/>
                  <a:sym typeface="Open Sans SemiBold"/>
                </a:endParaRPr>
              </a:p>
            </p:txBody>
          </p:sp>
          <p:pic>
            <p:nvPicPr>
              <p:cNvPr id="698" name="Google Shape;698;p64" descr="A black and orange logo&#10;&#10;AI-generated content may be incorrect."/>
              <p:cNvPicPr preferRelativeResize="0"/>
              <p:nvPr/>
            </p:nvPicPr>
            <p:blipFill rotWithShape="1">
              <a:blip r:embed="rId6">
                <a:alphaModFix/>
              </a:blip>
              <a:srcRect/>
              <a:stretch/>
            </p:blipFill>
            <p:spPr>
              <a:xfrm>
                <a:off x="5303763" y="4744405"/>
                <a:ext cx="833140" cy="112672"/>
              </a:xfrm>
              <a:prstGeom prst="rect">
                <a:avLst/>
              </a:prstGeom>
              <a:noFill/>
              <a:ln>
                <a:noFill/>
              </a:ln>
            </p:spPr>
          </p:pic>
        </p:grpSp>
      </p:gr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matchingName="Title and Content_GreyImage_Green">
  <p:cSld name="Title and Content_GreyImage_Green">
    <p:bg>
      <p:bgPr>
        <a:solidFill>
          <a:schemeClr val="dk2"/>
        </a:solidFill>
        <a:effectLst/>
      </p:bgPr>
    </p:bg>
    <p:spTree>
      <p:nvGrpSpPr>
        <p:cNvPr id="1" name="Shape 699"/>
        <p:cNvGrpSpPr/>
        <p:nvPr/>
      </p:nvGrpSpPr>
      <p:grpSpPr>
        <a:xfrm>
          <a:off x="0" y="0"/>
          <a:ext cx="0" cy="0"/>
          <a:chOff x="0" y="0"/>
          <a:chExt cx="0" cy="0"/>
        </a:xfrm>
      </p:grpSpPr>
      <p:pic>
        <p:nvPicPr>
          <p:cNvPr id="700" name="Google Shape;700;p65" descr="A city skyline in the distance&#10;&#10;AI-generated content may be incorrect."/>
          <p:cNvPicPr preferRelativeResize="0"/>
          <p:nvPr/>
        </p:nvPicPr>
        <p:blipFill rotWithShape="1">
          <a:blip r:embed="rId2">
            <a:alphaModFix/>
          </a:blip>
          <a:srcRect/>
          <a:stretch/>
        </p:blipFill>
        <p:spPr>
          <a:xfrm>
            <a:off x="1017" y="0"/>
            <a:ext cx="9141965" cy="5143500"/>
          </a:xfrm>
          <a:prstGeom prst="rect">
            <a:avLst/>
          </a:prstGeom>
          <a:noFill/>
          <a:ln>
            <a:noFill/>
          </a:ln>
        </p:spPr>
      </p:pic>
      <p:sp>
        <p:nvSpPr>
          <p:cNvPr id="701" name="Google Shape;701;p65"/>
          <p:cNvSpPr/>
          <p:nvPr/>
        </p:nvSpPr>
        <p:spPr>
          <a:xfrm>
            <a:off x="5516946" y="311297"/>
            <a:ext cx="3134112" cy="4345262"/>
          </a:xfrm>
          <a:custGeom>
            <a:avLst/>
            <a:gdLst/>
            <a:ahLst/>
            <a:cxnLst/>
            <a:rect l="l" t="t" r="r" b="b"/>
            <a:pathLst>
              <a:path w="444048" h="445761" extrusionOk="0">
                <a:moveTo>
                  <a:pt x="0" y="0"/>
                </a:moveTo>
                <a:lnTo>
                  <a:pt x="444049" y="0"/>
                </a:lnTo>
                <a:lnTo>
                  <a:pt x="444049" y="445762"/>
                </a:lnTo>
                <a:lnTo>
                  <a:pt x="0" y="445762"/>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Open Sans"/>
              <a:ea typeface="Open Sans"/>
              <a:cs typeface="Open Sans"/>
              <a:sym typeface="Open Sans"/>
            </a:endParaRPr>
          </a:p>
        </p:txBody>
      </p:sp>
      <p:sp>
        <p:nvSpPr>
          <p:cNvPr id="702" name="Google Shape;702;p65"/>
          <p:cNvSpPr txBox="1">
            <a:spLocks noGrp="1"/>
          </p:cNvSpPr>
          <p:nvPr>
            <p:ph type="body" idx="1"/>
          </p:nvPr>
        </p:nvSpPr>
        <p:spPr>
          <a:xfrm>
            <a:off x="5710731" y="486037"/>
            <a:ext cx="2742348" cy="2740383"/>
          </a:xfrm>
          <a:prstGeom prst="rect">
            <a:avLst/>
          </a:prstGeom>
          <a:noFill/>
          <a:ln>
            <a:noFill/>
          </a:ln>
        </p:spPr>
        <p:txBody>
          <a:bodyPr spcFirstLastPara="1" wrap="square" lIns="91425" tIns="45700" rIns="91425" bIns="45700" anchor="ctr" anchorCtr="0">
            <a:normAutofit/>
          </a:bodyPr>
          <a:lstStyle>
            <a:lvl1pPr marL="457200" lvl="0" indent="-355600" algn="ctr">
              <a:lnSpc>
                <a:spcPct val="90000"/>
              </a:lnSpc>
              <a:spcBef>
                <a:spcPts val="750"/>
              </a:spcBef>
              <a:spcAft>
                <a:spcPts val="0"/>
              </a:spcAft>
              <a:buClr>
                <a:schemeClr val="lt1"/>
              </a:buClr>
              <a:buSzPts val="2000"/>
              <a:buChar char="•"/>
              <a:defRPr sz="2000" b="0" i="0">
                <a:solidFill>
                  <a:schemeClr val="lt1"/>
                </a:solidFill>
              </a:defRPr>
            </a:lvl1pPr>
            <a:lvl2pPr marL="914400" lvl="1" indent="-228600" algn="ctr">
              <a:lnSpc>
                <a:spcPct val="90000"/>
              </a:lnSpc>
              <a:spcBef>
                <a:spcPts val="375"/>
              </a:spcBef>
              <a:spcAft>
                <a:spcPts val="0"/>
              </a:spcAft>
              <a:buClr>
                <a:schemeClr val="lt1"/>
              </a:buClr>
              <a:buSzPts val="1600"/>
              <a:buNone/>
              <a:defRPr sz="1600" b="0" i="0">
                <a:solidFill>
                  <a:schemeClr val="lt1"/>
                </a:solidFill>
              </a:defRPr>
            </a:lvl2pPr>
            <a:lvl3pPr marL="1371600" lvl="2" indent="-228600" algn="ctr">
              <a:lnSpc>
                <a:spcPct val="90000"/>
              </a:lnSpc>
              <a:spcBef>
                <a:spcPts val="375"/>
              </a:spcBef>
              <a:spcAft>
                <a:spcPts val="0"/>
              </a:spcAft>
              <a:buClr>
                <a:schemeClr val="lt1"/>
              </a:buClr>
              <a:buSzPts val="1400"/>
              <a:buNone/>
              <a:defRPr sz="1400" b="0" i="0">
                <a:solidFill>
                  <a:schemeClr val="lt1"/>
                </a:solidFill>
              </a:defRPr>
            </a:lvl3pPr>
            <a:lvl4pPr marL="1828800" lvl="3" indent="-228600" algn="ctr">
              <a:lnSpc>
                <a:spcPct val="90000"/>
              </a:lnSpc>
              <a:spcBef>
                <a:spcPts val="375"/>
              </a:spcBef>
              <a:spcAft>
                <a:spcPts val="0"/>
              </a:spcAft>
              <a:buClr>
                <a:schemeClr val="lt1"/>
              </a:buClr>
              <a:buSzPts val="1200"/>
              <a:buNone/>
              <a:defRPr sz="1200" b="0" i="0">
                <a:solidFill>
                  <a:schemeClr val="lt1"/>
                </a:solidFill>
              </a:defRPr>
            </a:lvl4pPr>
            <a:lvl5pPr marL="2286000" lvl="4" indent="-228600" algn="ctr">
              <a:lnSpc>
                <a:spcPct val="90000"/>
              </a:lnSpc>
              <a:spcBef>
                <a:spcPts val="375"/>
              </a:spcBef>
              <a:spcAft>
                <a:spcPts val="0"/>
              </a:spcAft>
              <a:buClr>
                <a:schemeClr val="lt1"/>
              </a:buClr>
              <a:buSzPts val="1200"/>
              <a:buNone/>
              <a:defRPr sz="1200" b="0" i="0">
                <a:solidFill>
                  <a:schemeClr val="lt1"/>
                </a:solidFill>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703" name="Google Shape;703;p65"/>
          <p:cNvSpPr/>
          <p:nvPr/>
        </p:nvSpPr>
        <p:spPr>
          <a:xfrm>
            <a:off x="0" y="1012426"/>
            <a:ext cx="5638061" cy="1790700"/>
          </a:xfrm>
          <a:prstGeom prst="homePlate">
            <a:avLst>
              <a:gd name="adj" fmla="val 50000"/>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Open Sans"/>
              <a:ea typeface="Open Sans"/>
              <a:cs typeface="Open Sans"/>
              <a:sym typeface="Open Sans"/>
            </a:endParaRPr>
          </a:p>
        </p:txBody>
      </p:sp>
      <p:sp>
        <p:nvSpPr>
          <p:cNvPr id="704" name="Google Shape;704;p65"/>
          <p:cNvSpPr txBox="1">
            <a:spLocks noGrp="1"/>
          </p:cNvSpPr>
          <p:nvPr>
            <p:ph type="ctrTitle"/>
          </p:nvPr>
        </p:nvSpPr>
        <p:spPr>
          <a:xfrm>
            <a:off x="373882" y="1102027"/>
            <a:ext cx="4294909" cy="886995"/>
          </a:xfrm>
          <a:prstGeom prst="rect">
            <a:avLst/>
          </a:prstGeom>
          <a:noFill/>
          <a:ln>
            <a:noFill/>
          </a:ln>
        </p:spPr>
        <p:txBody>
          <a:bodyPr spcFirstLastPara="1" wrap="square" lIns="91425" tIns="45700" rIns="91425" bIns="45700" anchor="b" anchorCtr="0">
            <a:normAutofit/>
          </a:bodyPr>
          <a:lstStyle>
            <a:lvl1pPr lvl="0" algn="r">
              <a:lnSpc>
                <a:spcPct val="90000"/>
              </a:lnSpc>
              <a:spcBef>
                <a:spcPts val="0"/>
              </a:spcBef>
              <a:spcAft>
                <a:spcPts val="0"/>
              </a:spcAft>
              <a:buClr>
                <a:schemeClr val="lt1"/>
              </a:buClr>
              <a:buSzPts val="3200"/>
              <a:buFont typeface="Open Sans ExtraBold"/>
              <a:buNone/>
              <a:defRPr sz="3200" b="1" i="0">
                <a:solidFill>
                  <a:schemeClr val="lt1"/>
                </a:solidFill>
                <a:latin typeface="Open Sans ExtraBold"/>
                <a:ea typeface="Open Sans ExtraBold"/>
                <a:cs typeface="Open Sans ExtraBold"/>
                <a:sym typeface="Open Sans ExtraBold"/>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5" name="Google Shape;705;p65"/>
          <p:cNvSpPr txBox="1">
            <a:spLocks noGrp="1"/>
          </p:cNvSpPr>
          <p:nvPr>
            <p:ph type="subTitle" idx="2"/>
          </p:nvPr>
        </p:nvSpPr>
        <p:spPr>
          <a:xfrm>
            <a:off x="373882" y="2083565"/>
            <a:ext cx="4294909" cy="617747"/>
          </a:xfrm>
          <a:prstGeom prst="rect">
            <a:avLst/>
          </a:prstGeom>
          <a:noFill/>
          <a:ln>
            <a:noFill/>
          </a:ln>
        </p:spPr>
        <p:txBody>
          <a:bodyPr spcFirstLastPara="1" wrap="square" lIns="91425" tIns="45700" rIns="91425" bIns="45700" anchor="t" anchorCtr="0">
            <a:normAutofit/>
          </a:bodyPr>
          <a:lstStyle>
            <a:lvl1pPr lvl="0" algn="r">
              <a:lnSpc>
                <a:spcPct val="90000"/>
              </a:lnSpc>
              <a:spcBef>
                <a:spcPts val="750"/>
              </a:spcBef>
              <a:spcAft>
                <a:spcPts val="0"/>
              </a:spcAft>
              <a:buClr>
                <a:schemeClr val="lt1"/>
              </a:buClr>
              <a:buSzPts val="1800"/>
              <a:buNone/>
              <a:defRPr sz="1800" b="1" i="0">
                <a:solidFill>
                  <a:schemeClr val="lt1"/>
                </a:solidFill>
                <a:latin typeface="Open Sans ExtraBold"/>
                <a:ea typeface="Open Sans ExtraBold"/>
                <a:cs typeface="Open Sans ExtraBold"/>
                <a:sym typeface="Open Sans ExtraBold"/>
              </a:defRPr>
            </a:lvl1pPr>
            <a:lvl2pPr lvl="1" algn="ctr">
              <a:lnSpc>
                <a:spcPct val="90000"/>
              </a:lnSpc>
              <a:spcBef>
                <a:spcPts val="375"/>
              </a:spcBef>
              <a:spcAft>
                <a:spcPts val="0"/>
              </a:spcAft>
              <a:buClr>
                <a:schemeClr val="dk1"/>
              </a:buClr>
              <a:buSzPts val="1500"/>
              <a:buNone/>
              <a:defRPr sz="1500"/>
            </a:lvl2pPr>
            <a:lvl3pPr lvl="2" algn="ctr">
              <a:lnSpc>
                <a:spcPct val="90000"/>
              </a:lnSpc>
              <a:spcBef>
                <a:spcPts val="375"/>
              </a:spcBef>
              <a:spcAft>
                <a:spcPts val="0"/>
              </a:spcAft>
              <a:buClr>
                <a:schemeClr val="dk1"/>
              </a:buClr>
              <a:buSzPts val="1350"/>
              <a:buNone/>
              <a:defRPr sz="1350"/>
            </a:lvl3pPr>
            <a:lvl4pPr lvl="3" algn="ctr">
              <a:lnSpc>
                <a:spcPct val="90000"/>
              </a:lnSpc>
              <a:spcBef>
                <a:spcPts val="375"/>
              </a:spcBef>
              <a:spcAft>
                <a:spcPts val="0"/>
              </a:spcAft>
              <a:buClr>
                <a:schemeClr val="dk1"/>
              </a:buClr>
              <a:buSzPts val="1200"/>
              <a:buNone/>
              <a:defRPr sz="1200"/>
            </a:lvl4pPr>
            <a:lvl5pPr lvl="4" algn="ctr">
              <a:lnSpc>
                <a:spcPct val="90000"/>
              </a:lnSpc>
              <a:spcBef>
                <a:spcPts val="375"/>
              </a:spcBef>
              <a:spcAft>
                <a:spcPts val="0"/>
              </a:spcAft>
              <a:buClr>
                <a:schemeClr val="dk1"/>
              </a:buClr>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a:endParaRPr/>
          </a:p>
        </p:txBody>
      </p:sp>
      <p:sp>
        <p:nvSpPr>
          <p:cNvPr id="706" name="Google Shape;706;p65"/>
          <p:cNvSpPr txBox="1"/>
          <p:nvPr/>
        </p:nvSpPr>
        <p:spPr>
          <a:xfrm>
            <a:off x="139060" y="148119"/>
            <a:ext cx="1306422" cy="2616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chemeClr val="lt1"/>
                </a:solidFill>
                <a:latin typeface="Open Sans ExtraBold"/>
                <a:ea typeface="Open Sans ExtraBold"/>
                <a:cs typeface="Open Sans ExtraBold"/>
                <a:sym typeface="Open Sans ExtraBold"/>
              </a:rPr>
              <a:t>#ConveneC2C</a:t>
            </a:r>
            <a:endParaRPr sz="1400" b="0" i="0" u="none" strike="noStrike" cap="none">
              <a:solidFill>
                <a:srgbClr val="000000"/>
              </a:solidFill>
              <a:latin typeface="Arial"/>
              <a:ea typeface="Arial"/>
              <a:cs typeface="Arial"/>
              <a:sym typeface="Arial"/>
            </a:endParaRPr>
          </a:p>
        </p:txBody>
      </p:sp>
      <p:pic>
        <p:nvPicPr>
          <p:cNvPr id="707" name="Google Shape;707;p65" descr="A blue and orange sign with white text&#10;&#10;AI-generated content may be incorrect."/>
          <p:cNvPicPr preferRelativeResize="0"/>
          <p:nvPr/>
        </p:nvPicPr>
        <p:blipFill rotWithShape="1">
          <a:blip r:embed="rId3">
            <a:alphaModFix/>
          </a:blip>
          <a:srcRect/>
          <a:stretch/>
        </p:blipFill>
        <p:spPr>
          <a:xfrm>
            <a:off x="229345" y="4441040"/>
            <a:ext cx="1714254" cy="476537"/>
          </a:xfrm>
          <a:prstGeom prst="rect">
            <a:avLst/>
          </a:prstGeom>
          <a:noFill/>
          <a:ln>
            <a:noFill/>
          </a:ln>
        </p:spPr>
      </p:pic>
      <p:pic>
        <p:nvPicPr>
          <p:cNvPr id="708" name="Google Shape;708;p65" descr="A white number on a black background&#10;&#10;AI-generated content may be incorrect."/>
          <p:cNvPicPr preferRelativeResize="0"/>
          <p:nvPr/>
        </p:nvPicPr>
        <p:blipFill rotWithShape="1">
          <a:blip r:embed="rId4">
            <a:alphaModFix/>
          </a:blip>
          <a:srcRect/>
          <a:stretch/>
        </p:blipFill>
        <p:spPr>
          <a:xfrm>
            <a:off x="2039037" y="4690983"/>
            <a:ext cx="2945704" cy="230832"/>
          </a:xfrm>
          <a:prstGeom prst="rect">
            <a:avLst/>
          </a:prstGeom>
          <a:noFill/>
          <a:ln>
            <a:noFill/>
          </a:ln>
        </p:spPr>
      </p:pic>
      <p:pic>
        <p:nvPicPr>
          <p:cNvPr id="709" name="Google Shape;709;p65" descr="A group of arrows pointing up&#10;&#10;AI-generated content may be incorrect."/>
          <p:cNvPicPr preferRelativeResize="0"/>
          <p:nvPr/>
        </p:nvPicPr>
        <p:blipFill rotWithShape="1">
          <a:blip r:embed="rId5">
            <a:alphaModFix/>
          </a:blip>
          <a:srcRect/>
          <a:stretch/>
        </p:blipFill>
        <p:spPr>
          <a:xfrm>
            <a:off x="6234974" y="2322076"/>
            <a:ext cx="2918714" cy="2821424"/>
          </a:xfrm>
          <a:prstGeom prst="rect">
            <a:avLst/>
          </a:prstGeom>
          <a:noFill/>
          <a:ln>
            <a:noFill/>
          </a:ln>
        </p:spPr>
      </p:pic>
      <p:grpSp>
        <p:nvGrpSpPr>
          <p:cNvPr id="710" name="Google Shape;710;p65"/>
          <p:cNvGrpSpPr/>
          <p:nvPr/>
        </p:nvGrpSpPr>
        <p:grpSpPr>
          <a:xfrm>
            <a:off x="5222240" y="4660317"/>
            <a:ext cx="3624877" cy="375119"/>
            <a:chOff x="5222240" y="4660317"/>
            <a:chExt cx="3624877" cy="375119"/>
          </a:xfrm>
        </p:grpSpPr>
        <p:sp>
          <p:nvSpPr>
            <p:cNvPr id="711" name="Google Shape;711;p65"/>
            <p:cNvSpPr txBox="1"/>
            <p:nvPr/>
          </p:nvSpPr>
          <p:spPr>
            <a:xfrm>
              <a:off x="7373073" y="4958492"/>
              <a:ext cx="1463324" cy="76944"/>
            </a:xfrm>
            <a:prstGeom prst="rect">
              <a:avLst/>
            </a:prstGeom>
            <a:solidFill>
              <a:schemeClr val="lt1"/>
            </a:solid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425563"/>
                </a:buClr>
                <a:buSzPts val="500"/>
                <a:buFont typeface="Open Sans SemiBold"/>
                <a:buNone/>
              </a:pPr>
              <a:r>
                <a:rPr lang="en-US" sz="500" b="0" i="0" u="none" strike="noStrike" cap="none">
                  <a:solidFill>
                    <a:srgbClr val="425563"/>
                  </a:solidFill>
                  <a:latin typeface="Open Sans SemiBold"/>
                  <a:ea typeface="Open Sans SemiBold"/>
                  <a:cs typeface="Open Sans SemiBold"/>
                  <a:sym typeface="Open Sans SemiBold"/>
                </a:rPr>
                <a:t>© 2025. StriveTogether, Inc. All rights reserved.</a:t>
              </a:r>
              <a:endParaRPr sz="1400" b="0" i="0" u="none" strike="noStrike" cap="none">
                <a:solidFill>
                  <a:srgbClr val="000000"/>
                </a:solidFill>
                <a:latin typeface="Arial"/>
                <a:ea typeface="Arial"/>
                <a:cs typeface="Arial"/>
                <a:sym typeface="Arial"/>
              </a:endParaRPr>
            </a:p>
          </p:txBody>
        </p:sp>
        <p:grpSp>
          <p:nvGrpSpPr>
            <p:cNvPr id="712" name="Google Shape;712;p65"/>
            <p:cNvGrpSpPr/>
            <p:nvPr/>
          </p:nvGrpSpPr>
          <p:grpSpPr>
            <a:xfrm>
              <a:off x="5222240" y="4660317"/>
              <a:ext cx="3624877" cy="256032"/>
              <a:chOff x="5222240" y="4660317"/>
              <a:chExt cx="3624877" cy="256032"/>
            </a:xfrm>
          </p:grpSpPr>
          <p:sp>
            <p:nvSpPr>
              <p:cNvPr id="713" name="Google Shape;713;p65"/>
              <p:cNvSpPr/>
              <p:nvPr/>
            </p:nvSpPr>
            <p:spPr>
              <a:xfrm>
                <a:off x="5222240" y="4660317"/>
                <a:ext cx="3624877" cy="256032"/>
              </a:xfrm>
              <a:prstGeom prst="rect">
                <a:avLst/>
              </a:prstGeom>
              <a:solidFill>
                <a:schemeClr val="lt1"/>
              </a:solid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chemeClr val="dk2"/>
                  </a:buClr>
                  <a:buSzPts val="900"/>
                  <a:buFont typeface="Open Sans SemiBold"/>
                  <a:buNone/>
                </a:pPr>
                <a:r>
                  <a:rPr lang="en-US" sz="900" b="1" i="0" u="none" strike="noStrike" cap="none">
                    <a:solidFill>
                      <a:schemeClr val="dk2"/>
                    </a:solidFill>
                    <a:latin typeface="Open Sans SemiBold"/>
                    <a:ea typeface="Open Sans SemiBold"/>
                    <a:cs typeface="Open Sans SemiBold"/>
                    <a:sym typeface="Open Sans SemiBold"/>
                  </a:rPr>
                  <a:t>2025 Cradle to Career Network Convening |</a:t>
                </a:r>
                <a:r>
                  <a:rPr lang="en-US" sz="900" b="0" i="0" u="none" strike="noStrike" cap="none">
                    <a:solidFill>
                      <a:schemeClr val="dk2"/>
                    </a:solidFill>
                    <a:latin typeface="Open Sans SemiBold"/>
                    <a:ea typeface="Open Sans SemiBold"/>
                    <a:cs typeface="Open Sans SemiBold"/>
                    <a:sym typeface="Open Sans SemiBold"/>
                  </a:rPr>
                  <a:t> </a:t>
                </a:r>
                <a:fld id="{00000000-1234-1234-1234-123412341234}" type="slidenum">
                  <a:rPr lang="en-US" sz="900" b="1" i="0" u="none" strike="noStrike" cap="none">
                    <a:solidFill>
                      <a:schemeClr val="dk2"/>
                    </a:solidFill>
                    <a:latin typeface="Open Sans SemiBold"/>
                    <a:ea typeface="Open Sans SemiBold"/>
                    <a:cs typeface="Open Sans SemiBold"/>
                    <a:sym typeface="Open Sans SemiBold"/>
                  </a:rPr>
                  <a:t>‹#›</a:t>
                </a:fld>
                <a:endParaRPr sz="900" b="1" i="0" u="none" strike="noStrike" cap="none">
                  <a:solidFill>
                    <a:schemeClr val="dk2"/>
                  </a:solidFill>
                  <a:latin typeface="Open Sans SemiBold"/>
                  <a:ea typeface="Open Sans SemiBold"/>
                  <a:cs typeface="Open Sans SemiBold"/>
                  <a:sym typeface="Open Sans SemiBold"/>
                </a:endParaRPr>
              </a:p>
            </p:txBody>
          </p:sp>
          <p:pic>
            <p:nvPicPr>
              <p:cNvPr id="714" name="Google Shape;714;p65" descr="A black and orange logo&#10;&#10;AI-generated content may be incorrect."/>
              <p:cNvPicPr preferRelativeResize="0"/>
              <p:nvPr/>
            </p:nvPicPr>
            <p:blipFill rotWithShape="1">
              <a:blip r:embed="rId6">
                <a:alphaModFix/>
              </a:blip>
              <a:srcRect/>
              <a:stretch/>
            </p:blipFill>
            <p:spPr>
              <a:xfrm>
                <a:off x="5303763" y="4744405"/>
                <a:ext cx="833140" cy="112672"/>
              </a:xfrm>
              <a:prstGeom prst="rect">
                <a:avLst/>
              </a:prstGeom>
              <a:noFill/>
              <a:ln>
                <a:noFill/>
              </a:ln>
            </p:spPr>
          </p:pic>
        </p:grpSp>
      </p:gr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matchingName="Title and Content_GreyImage_Blue">
  <p:cSld name="Title and Content_GreyImage_Blue">
    <p:bg>
      <p:bgPr>
        <a:solidFill>
          <a:schemeClr val="dk2"/>
        </a:solidFill>
        <a:effectLst/>
      </p:bgPr>
    </p:bg>
    <p:spTree>
      <p:nvGrpSpPr>
        <p:cNvPr id="1" name="Shape 715"/>
        <p:cNvGrpSpPr/>
        <p:nvPr/>
      </p:nvGrpSpPr>
      <p:grpSpPr>
        <a:xfrm>
          <a:off x="0" y="0"/>
          <a:ext cx="0" cy="0"/>
          <a:chOff x="0" y="0"/>
          <a:chExt cx="0" cy="0"/>
        </a:xfrm>
      </p:grpSpPr>
      <p:pic>
        <p:nvPicPr>
          <p:cNvPr id="716" name="Google Shape;716;p66" descr="A city skyline in the distance&#10;&#10;AI-generated content may be incorrect."/>
          <p:cNvPicPr preferRelativeResize="0"/>
          <p:nvPr/>
        </p:nvPicPr>
        <p:blipFill rotWithShape="1">
          <a:blip r:embed="rId2">
            <a:alphaModFix/>
          </a:blip>
          <a:srcRect/>
          <a:stretch/>
        </p:blipFill>
        <p:spPr>
          <a:xfrm>
            <a:off x="1017" y="0"/>
            <a:ext cx="9141965" cy="5143500"/>
          </a:xfrm>
          <a:prstGeom prst="rect">
            <a:avLst/>
          </a:prstGeom>
          <a:noFill/>
          <a:ln>
            <a:noFill/>
          </a:ln>
        </p:spPr>
      </p:pic>
      <p:sp>
        <p:nvSpPr>
          <p:cNvPr id="717" name="Google Shape;717;p66"/>
          <p:cNvSpPr/>
          <p:nvPr/>
        </p:nvSpPr>
        <p:spPr>
          <a:xfrm>
            <a:off x="5516946" y="311297"/>
            <a:ext cx="3134112" cy="4345262"/>
          </a:xfrm>
          <a:custGeom>
            <a:avLst/>
            <a:gdLst/>
            <a:ahLst/>
            <a:cxnLst/>
            <a:rect l="l" t="t" r="r" b="b"/>
            <a:pathLst>
              <a:path w="444048" h="445761" extrusionOk="0">
                <a:moveTo>
                  <a:pt x="0" y="0"/>
                </a:moveTo>
                <a:lnTo>
                  <a:pt x="444049" y="0"/>
                </a:lnTo>
                <a:lnTo>
                  <a:pt x="444049" y="445762"/>
                </a:lnTo>
                <a:lnTo>
                  <a:pt x="0" y="445762"/>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Open Sans"/>
              <a:ea typeface="Open Sans"/>
              <a:cs typeface="Open Sans"/>
              <a:sym typeface="Open Sans"/>
            </a:endParaRPr>
          </a:p>
        </p:txBody>
      </p:sp>
      <p:sp>
        <p:nvSpPr>
          <p:cNvPr id="718" name="Google Shape;718;p66"/>
          <p:cNvSpPr txBox="1">
            <a:spLocks noGrp="1"/>
          </p:cNvSpPr>
          <p:nvPr>
            <p:ph type="body" idx="1"/>
          </p:nvPr>
        </p:nvSpPr>
        <p:spPr>
          <a:xfrm>
            <a:off x="5710731" y="486037"/>
            <a:ext cx="2742348" cy="2740383"/>
          </a:xfrm>
          <a:prstGeom prst="rect">
            <a:avLst/>
          </a:prstGeom>
          <a:noFill/>
          <a:ln>
            <a:noFill/>
          </a:ln>
        </p:spPr>
        <p:txBody>
          <a:bodyPr spcFirstLastPara="1" wrap="square" lIns="91425" tIns="45700" rIns="91425" bIns="45700" anchor="ctr" anchorCtr="0">
            <a:normAutofit/>
          </a:bodyPr>
          <a:lstStyle>
            <a:lvl1pPr marL="457200" lvl="0" indent="-355600" algn="ctr">
              <a:lnSpc>
                <a:spcPct val="90000"/>
              </a:lnSpc>
              <a:spcBef>
                <a:spcPts val="750"/>
              </a:spcBef>
              <a:spcAft>
                <a:spcPts val="0"/>
              </a:spcAft>
              <a:buClr>
                <a:schemeClr val="lt1"/>
              </a:buClr>
              <a:buSzPts val="2000"/>
              <a:buChar char="•"/>
              <a:defRPr sz="2000" b="0" i="0">
                <a:solidFill>
                  <a:schemeClr val="lt1"/>
                </a:solidFill>
              </a:defRPr>
            </a:lvl1pPr>
            <a:lvl2pPr marL="914400" lvl="1" indent="-228600" algn="ctr">
              <a:lnSpc>
                <a:spcPct val="90000"/>
              </a:lnSpc>
              <a:spcBef>
                <a:spcPts val="375"/>
              </a:spcBef>
              <a:spcAft>
                <a:spcPts val="0"/>
              </a:spcAft>
              <a:buClr>
                <a:schemeClr val="lt1"/>
              </a:buClr>
              <a:buSzPts val="1600"/>
              <a:buNone/>
              <a:defRPr sz="1600" b="0" i="0">
                <a:solidFill>
                  <a:schemeClr val="lt1"/>
                </a:solidFill>
              </a:defRPr>
            </a:lvl2pPr>
            <a:lvl3pPr marL="1371600" lvl="2" indent="-228600" algn="ctr">
              <a:lnSpc>
                <a:spcPct val="90000"/>
              </a:lnSpc>
              <a:spcBef>
                <a:spcPts val="375"/>
              </a:spcBef>
              <a:spcAft>
                <a:spcPts val="0"/>
              </a:spcAft>
              <a:buClr>
                <a:schemeClr val="lt1"/>
              </a:buClr>
              <a:buSzPts val="1400"/>
              <a:buNone/>
              <a:defRPr sz="1400" b="0" i="0">
                <a:solidFill>
                  <a:schemeClr val="lt1"/>
                </a:solidFill>
              </a:defRPr>
            </a:lvl3pPr>
            <a:lvl4pPr marL="1828800" lvl="3" indent="-228600" algn="ctr">
              <a:lnSpc>
                <a:spcPct val="90000"/>
              </a:lnSpc>
              <a:spcBef>
                <a:spcPts val="375"/>
              </a:spcBef>
              <a:spcAft>
                <a:spcPts val="0"/>
              </a:spcAft>
              <a:buClr>
                <a:schemeClr val="lt1"/>
              </a:buClr>
              <a:buSzPts val="1200"/>
              <a:buNone/>
              <a:defRPr sz="1200" b="0" i="0">
                <a:solidFill>
                  <a:schemeClr val="lt1"/>
                </a:solidFill>
              </a:defRPr>
            </a:lvl4pPr>
            <a:lvl5pPr marL="2286000" lvl="4" indent="-228600" algn="ctr">
              <a:lnSpc>
                <a:spcPct val="90000"/>
              </a:lnSpc>
              <a:spcBef>
                <a:spcPts val="375"/>
              </a:spcBef>
              <a:spcAft>
                <a:spcPts val="0"/>
              </a:spcAft>
              <a:buClr>
                <a:schemeClr val="lt1"/>
              </a:buClr>
              <a:buSzPts val="1200"/>
              <a:buNone/>
              <a:defRPr sz="1200" b="0" i="0">
                <a:solidFill>
                  <a:schemeClr val="lt1"/>
                </a:solidFill>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719" name="Google Shape;719;p66"/>
          <p:cNvSpPr/>
          <p:nvPr/>
        </p:nvSpPr>
        <p:spPr>
          <a:xfrm>
            <a:off x="0" y="1012426"/>
            <a:ext cx="5638061" cy="1790700"/>
          </a:xfrm>
          <a:prstGeom prst="homePlat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Open Sans"/>
              <a:ea typeface="Open Sans"/>
              <a:cs typeface="Open Sans"/>
              <a:sym typeface="Open Sans"/>
            </a:endParaRPr>
          </a:p>
        </p:txBody>
      </p:sp>
      <p:sp>
        <p:nvSpPr>
          <p:cNvPr id="720" name="Google Shape;720;p66"/>
          <p:cNvSpPr txBox="1">
            <a:spLocks noGrp="1"/>
          </p:cNvSpPr>
          <p:nvPr>
            <p:ph type="ctrTitle"/>
          </p:nvPr>
        </p:nvSpPr>
        <p:spPr>
          <a:xfrm>
            <a:off x="373882" y="1102027"/>
            <a:ext cx="4294909" cy="886995"/>
          </a:xfrm>
          <a:prstGeom prst="rect">
            <a:avLst/>
          </a:prstGeom>
          <a:noFill/>
          <a:ln>
            <a:noFill/>
          </a:ln>
        </p:spPr>
        <p:txBody>
          <a:bodyPr spcFirstLastPara="1" wrap="square" lIns="91425" tIns="45700" rIns="91425" bIns="45700" anchor="b" anchorCtr="0">
            <a:normAutofit/>
          </a:bodyPr>
          <a:lstStyle>
            <a:lvl1pPr lvl="0" algn="r">
              <a:lnSpc>
                <a:spcPct val="90000"/>
              </a:lnSpc>
              <a:spcBef>
                <a:spcPts val="0"/>
              </a:spcBef>
              <a:spcAft>
                <a:spcPts val="0"/>
              </a:spcAft>
              <a:buClr>
                <a:schemeClr val="lt1"/>
              </a:buClr>
              <a:buSzPts val="3200"/>
              <a:buFont typeface="Open Sans ExtraBold"/>
              <a:buNone/>
              <a:defRPr sz="3200" b="1" i="0">
                <a:solidFill>
                  <a:schemeClr val="lt1"/>
                </a:solidFill>
                <a:latin typeface="Open Sans ExtraBold"/>
                <a:ea typeface="Open Sans ExtraBold"/>
                <a:cs typeface="Open Sans ExtraBold"/>
                <a:sym typeface="Open Sans ExtraBold"/>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1" name="Google Shape;721;p66"/>
          <p:cNvSpPr txBox="1">
            <a:spLocks noGrp="1"/>
          </p:cNvSpPr>
          <p:nvPr>
            <p:ph type="subTitle" idx="2"/>
          </p:nvPr>
        </p:nvSpPr>
        <p:spPr>
          <a:xfrm>
            <a:off x="373882" y="2083565"/>
            <a:ext cx="4294909" cy="617747"/>
          </a:xfrm>
          <a:prstGeom prst="rect">
            <a:avLst/>
          </a:prstGeom>
          <a:noFill/>
          <a:ln>
            <a:noFill/>
          </a:ln>
        </p:spPr>
        <p:txBody>
          <a:bodyPr spcFirstLastPara="1" wrap="square" lIns="91425" tIns="45700" rIns="91425" bIns="45700" anchor="t" anchorCtr="0">
            <a:normAutofit/>
          </a:bodyPr>
          <a:lstStyle>
            <a:lvl1pPr lvl="0" algn="r">
              <a:lnSpc>
                <a:spcPct val="90000"/>
              </a:lnSpc>
              <a:spcBef>
                <a:spcPts val="750"/>
              </a:spcBef>
              <a:spcAft>
                <a:spcPts val="0"/>
              </a:spcAft>
              <a:buClr>
                <a:schemeClr val="lt1"/>
              </a:buClr>
              <a:buSzPts val="1800"/>
              <a:buNone/>
              <a:defRPr sz="1800" b="1" i="0">
                <a:solidFill>
                  <a:schemeClr val="lt1"/>
                </a:solidFill>
                <a:latin typeface="Open Sans ExtraBold"/>
                <a:ea typeface="Open Sans ExtraBold"/>
                <a:cs typeface="Open Sans ExtraBold"/>
                <a:sym typeface="Open Sans ExtraBold"/>
              </a:defRPr>
            </a:lvl1pPr>
            <a:lvl2pPr lvl="1" algn="ctr">
              <a:lnSpc>
                <a:spcPct val="90000"/>
              </a:lnSpc>
              <a:spcBef>
                <a:spcPts val="375"/>
              </a:spcBef>
              <a:spcAft>
                <a:spcPts val="0"/>
              </a:spcAft>
              <a:buClr>
                <a:schemeClr val="dk1"/>
              </a:buClr>
              <a:buSzPts val="1500"/>
              <a:buNone/>
              <a:defRPr sz="1500"/>
            </a:lvl2pPr>
            <a:lvl3pPr lvl="2" algn="ctr">
              <a:lnSpc>
                <a:spcPct val="90000"/>
              </a:lnSpc>
              <a:spcBef>
                <a:spcPts val="375"/>
              </a:spcBef>
              <a:spcAft>
                <a:spcPts val="0"/>
              </a:spcAft>
              <a:buClr>
                <a:schemeClr val="dk1"/>
              </a:buClr>
              <a:buSzPts val="1350"/>
              <a:buNone/>
              <a:defRPr sz="1350"/>
            </a:lvl3pPr>
            <a:lvl4pPr lvl="3" algn="ctr">
              <a:lnSpc>
                <a:spcPct val="90000"/>
              </a:lnSpc>
              <a:spcBef>
                <a:spcPts val="375"/>
              </a:spcBef>
              <a:spcAft>
                <a:spcPts val="0"/>
              </a:spcAft>
              <a:buClr>
                <a:schemeClr val="dk1"/>
              </a:buClr>
              <a:buSzPts val="1200"/>
              <a:buNone/>
              <a:defRPr sz="1200"/>
            </a:lvl4pPr>
            <a:lvl5pPr lvl="4" algn="ctr">
              <a:lnSpc>
                <a:spcPct val="90000"/>
              </a:lnSpc>
              <a:spcBef>
                <a:spcPts val="375"/>
              </a:spcBef>
              <a:spcAft>
                <a:spcPts val="0"/>
              </a:spcAft>
              <a:buClr>
                <a:schemeClr val="dk1"/>
              </a:buClr>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a:endParaRPr/>
          </a:p>
        </p:txBody>
      </p:sp>
      <p:sp>
        <p:nvSpPr>
          <p:cNvPr id="722" name="Google Shape;722;p66"/>
          <p:cNvSpPr txBox="1"/>
          <p:nvPr/>
        </p:nvSpPr>
        <p:spPr>
          <a:xfrm>
            <a:off x="139060" y="148119"/>
            <a:ext cx="1306422" cy="2616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chemeClr val="lt1"/>
                </a:solidFill>
                <a:latin typeface="Open Sans ExtraBold"/>
                <a:ea typeface="Open Sans ExtraBold"/>
                <a:cs typeface="Open Sans ExtraBold"/>
                <a:sym typeface="Open Sans ExtraBold"/>
              </a:rPr>
              <a:t>#ConveneC2C</a:t>
            </a:r>
            <a:endParaRPr sz="1400" b="0" i="0" u="none" strike="noStrike" cap="none">
              <a:solidFill>
                <a:srgbClr val="000000"/>
              </a:solidFill>
              <a:latin typeface="Arial"/>
              <a:ea typeface="Arial"/>
              <a:cs typeface="Arial"/>
              <a:sym typeface="Arial"/>
            </a:endParaRPr>
          </a:p>
        </p:txBody>
      </p:sp>
      <p:pic>
        <p:nvPicPr>
          <p:cNvPr id="723" name="Google Shape;723;p66" descr="A blue and orange sign with white text&#10;&#10;AI-generated content may be incorrect."/>
          <p:cNvPicPr preferRelativeResize="0"/>
          <p:nvPr/>
        </p:nvPicPr>
        <p:blipFill rotWithShape="1">
          <a:blip r:embed="rId3">
            <a:alphaModFix/>
          </a:blip>
          <a:srcRect/>
          <a:stretch/>
        </p:blipFill>
        <p:spPr>
          <a:xfrm>
            <a:off x="229345" y="4441040"/>
            <a:ext cx="1714254" cy="476537"/>
          </a:xfrm>
          <a:prstGeom prst="rect">
            <a:avLst/>
          </a:prstGeom>
          <a:noFill/>
          <a:ln>
            <a:noFill/>
          </a:ln>
        </p:spPr>
      </p:pic>
      <p:pic>
        <p:nvPicPr>
          <p:cNvPr id="724" name="Google Shape;724;p66" descr="A white number on a black background&#10;&#10;AI-generated content may be incorrect."/>
          <p:cNvPicPr preferRelativeResize="0"/>
          <p:nvPr/>
        </p:nvPicPr>
        <p:blipFill rotWithShape="1">
          <a:blip r:embed="rId4">
            <a:alphaModFix/>
          </a:blip>
          <a:srcRect/>
          <a:stretch/>
        </p:blipFill>
        <p:spPr>
          <a:xfrm>
            <a:off x="2039037" y="4690983"/>
            <a:ext cx="2945704" cy="230832"/>
          </a:xfrm>
          <a:prstGeom prst="rect">
            <a:avLst/>
          </a:prstGeom>
          <a:noFill/>
          <a:ln>
            <a:noFill/>
          </a:ln>
        </p:spPr>
      </p:pic>
      <p:pic>
        <p:nvPicPr>
          <p:cNvPr id="725" name="Google Shape;725;p66" descr="A group of arrows pointing up&#10;&#10;AI-generated content may be incorrect."/>
          <p:cNvPicPr preferRelativeResize="0"/>
          <p:nvPr/>
        </p:nvPicPr>
        <p:blipFill rotWithShape="1">
          <a:blip r:embed="rId5">
            <a:alphaModFix/>
          </a:blip>
          <a:srcRect/>
          <a:stretch/>
        </p:blipFill>
        <p:spPr>
          <a:xfrm>
            <a:off x="6234974" y="2322076"/>
            <a:ext cx="2918714" cy="2821424"/>
          </a:xfrm>
          <a:prstGeom prst="rect">
            <a:avLst/>
          </a:prstGeom>
          <a:noFill/>
          <a:ln>
            <a:noFill/>
          </a:ln>
        </p:spPr>
      </p:pic>
      <p:grpSp>
        <p:nvGrpSpPr>
          <p:cNvPr id="726" name="Google Shape;726;p66"/>
          <p:cNvGrpSpPr/>
          <p:nvPr/>
        </p:nvGrpSpPr>
        <p:grpSpPr>
          <a:xfrm>
            <a:off x="5222240" y="4660317"/>
            <a:ext cx="3624877" cy="375119"/>
            <a:chOff x="5222240" y="4660317"/>
            <a:chExt cx="3624877" cy="375119"/>
          </a:xfrm>
        </p:grpSpPr>
        <p:sp>
          <p:nvSpPr>
            <p:cNvPr id="727" name="Google Shape;727;p66"/>
            <p:cNvSpPr txBox="1"/>
            <p:nvPr/>
          </p:nvSpPr>
          <p:spPr>
            <a:xfrm>
              <a:off x="7373073" y="4958492"/>
              <a:ext cx="1463324" cy="76944"/>
            </a:xfrm>
            <a:prstGeom prst="rect">
              <a:avLst/>
            </a:prstGeom>
            <a:solidFill>
              <a:schemeClr val="lt1"/>
            </a:solid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425563"/>
                </a:buClr>
                <a:buSzPts val="500"/>
                <a:buFont typeface="Open Sans SemiBold"/>
                <a:buNone/>
              </a:pPr>
              <a:r>
                <a:rPr lang="en-US" sz="500" b="0" i="0" u="none" strike="noStrike" cap="none">
                  <a:solidFill>
                    <a:srgbClr val="425563"/>
                  </a:solidFill>
                  <a:latin typeface="Open Sans SemiBold"/>
                  <a:ea typeface="Open Sans SemiBold"/>
                  <a:cs typeface="Open Sans SemiBold"/>
                  <a:sym typeface="Open Sans SemiBold"/>
                </a:rPr>
                <a:t>© 2025. StriveTogether, Inc. All rights reserved.</a:t>
              </a:r>
              <a:endParaRPr sz="1400" b="0" i="0" u="none" strike="noStrike" cap="none">
                <a:solidFill>
                  <a:srgbClr val="000000"/>
                </a:solidFill>
                <a:latin typeface="Arial"/>
                <a:ea typeface="Arial"/>
                <a:cs typeface="Arial"/>
                <a:sym typeface="Arial"/>
              </a:endParaRPr>
            </a:p>
          </p:txBody>
        </p:sp>
        <p:grpSp>
          <p:nvGrpSpPr>
            <p:cNvPr id="728" name="Google Shape;728;p66"/>
            <p:cNvGrpSpPr/>
            <p:nvPr/>
          </p:nvGrpSpPr>
          <p:grpSpPr>
            <a:xfrm>
              <a:off x="5222240" y="4660317"/>
              <a:ext cx="3624877" cy="256032"/>
              <a:chOff x="5222240" y="4660317"/>
              <a:chExt cx="3624877" cy="256032"/>
            </a:xfrm>
          </p:grpSpPr>
          <p:sp>
            <p:nvSpPr>
              <p:cNvPr id="729" name="Google Shape;729;p66"/>
              <p:cNvSpPr/>
              <p:nvPr/>
            </p:nvSpPr>
            <p:spPr>
              <a:xfrm>
                <a:off x="5222240" y="4660317"/>
                <a:ext cx="3624877" cy="256032"/>
              </a:xfrm>
              <a:prstGeom prst="rect">
                <a:avLst/>
              </a:prstGeom>
              <a:solidFill>
                <a:schemeClr val="lt1"/>
              </a:solid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chemeClr val="dk2"/>
                  </a:buClr>
                  <a:buSzPts val="900"/>
                  <a:buFont typeface="Open Sans SemiBold"/>
                  <a:buNone/>
                </a:pPr>
                <a:r>
                  <a:rPr lang="en-US" sz="900" b="1" i="0" u="none" strike="noStrike" cap="none">
                    <a:solidFill>
                      <a:schemeClr val="dk2"/>
                    </a:solidFill>
                    <a:latin typeface="Open Sans SemiBold"/>
                    <a:ea typeface="Open Sans SemiBold"/>
                    <a:cs typeface="Open Sans SemiBold"/>
                    <a:sym typeface="Open Sans SemiBold"/>
                  </a:rPr>
                  <a:t>2025 Cradle to Career Network Convening |</a:t>
                </a:r>
                <a:r>
                  <a:rPr lang="en-US" sz="900" b="0" i="0" u="none" strike="noStrike" cap="none">
                    <a:solidFill>
                      <a:schemeClr val="dk2"/>
                    </a:solidFill>
                    <a:latin typeface="Open Sans SemiBold"/>
                    <a:ea typeface="Open Sans SemiBold"/>
                    <a:cs typeface="Open Sans SemiBold"/>
                    <a:sym typeface="Open Sans SemiBold"/>
                  </a:rPr>
                  <a:t> </a:t>
                </a:r>
                <a:fld id="{00000000-1234-1234-1234-123412341234}" type="slidenum">
                  <a:rPr lang="en-US" sz="900" b="1" i="0" u="none" strike="noStrike" cap="none">
                    <a:solidFill>
                      <a:schemeClr val="dk2"/>
                    </a:solidFill>
                    <a:latin typeface="Open Sans SemiBold"/>
                    <a:ea typeface="Open Sans SemiBold"/>
                    <a:cs typeface="Open Sans SemiBold"/>
                    <a:sym typeface="Open Sans SemiBold"/>
                  </a:rPr>
                  <a:t>‹#›</a:t>
                </a:fld>
                <a:endParaRPr sz="900" b="1" i="0" u="none" strike="noStrike" cap="none">
                  <a:solidFill>
                    <a:schemeClr val="dk2"/>
                  </a:solidFill>
                  <a:latin typeface="Open Sans SemiBold"/>
                  <a:ea typeface="Open Sans SemiBold"/>
                  <a:cs typeface="Open Sans SemiBold"/>
                  <a:sym typeface="Open Sans SemiBold"/>
                </a:endParaRPr>
              </a:p>
            </p:txBody>
          </p:sp>
          <p:pic>
            <p:nvPicPr>
              <p:cNvPr id="730" name="Google Shape;730;p66" descr="A black and orange logo&#10;&#10;AI-generated content may be incorrect."/>
              <p:cNvPicPr preferRelativeResize="0"/>
              <p:nvPr/>
            </p:nvPicPr>
            <p:blipFill rotWithShape="1">
              <a:blip r:embed="rId6">
                <a:alphaModFix/>
              </a:blip>
              <a:srcRect/>
              <a:stretch/>
            </p:blipFill>
            <p:spPr>
              <a:xfrm>
                <a:off x="5303763" y="4744405"/>
                <a:ext cx="833140" cy="112672"/>
              </a:xfrm>
              <a:prstGeom prst="rect">
                <a:avLst/>
              </a:prstGeom>
              <a:noFill/>
              <a:ln>
                <a:noFill/>
              </a:ln>
            </p:spPr>
          </p:pic>
        </p:grpSp>
      </p:gr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matchingName="Title and Content_GreyImage_Purple">
  <p:cSld name="Title and Content_GreyImage_Purple">
    <p:bg>
      <p:bgPr>
        <a:solidFill>
          <a:schemeClr val="dk2"/>
        </a:solidFill>
        <a:effectLst/>
      </p:bgPr>
    </p:bg>
    <p:spTree>
      <p:nvGrpSpPr>
        <p:cNvPr id="1" name="Shape 731"/>
        <p:cNvGrpSpPr/>
        <p:nvPr/>
      </p:nvGrpSpPr>
      <p:grpSpPr>
        <a:xfrm>
          <a:off x="0" y="0"/>
          <a:ext cx="0" cy="0"/>
          <a:chOff x="0" y="0"/>
          <a:chExt cx="0" cy="0"/>
        </a:xfrm>
      </p:grpSpPr>
      <p:pic>
        <p:nvPicPr>
          <p:cNvPr id="732" name="Google Shape;732;p67" descr="A city skyline in the distance&#10;&#10;AI-generated content may be incorrect."/>
          <p:cNvPicPr preferRelativeResize="0"/>
          <p:nvPr/>
        </p:nvPicPr>
        <p:blipFill rotWithShape="1">
          <a:blip r:embed="rId2">
            <a:alphaModFix/>
          </a:blip>
          <a:srcRect/>
          <a:stretch/>
        </p:blipFill>
        <p:spPr>
          <a:xfrm>
            <a:off x="1017" y="0"/>
            <a:ext cx="9141965" cy="5143500"/>
          </a:xfrm>
          <a:prstGeom prst="rect">
            <a:avLst/>
          </a:prstGeom>
          <a:noFill/>
          <a:ln>
            <a:noFill/>
          </a:ln>
        </p:spPr>
      </p:pic>
      <p:sp>
        <p:nvSpPr>
          <p:cNvPr id="733" name="Google Shape;733;p67"/>
          <p:cNvSpPr/>
          <p:nvPr/>
        </p:nvSpPr>
        <p:spPr>
          <a:xfrm>
            <a:off x="5516946" y="311297"/>
            <a:ext cx="3134112" cy="4345262"/>
          </a:xfrm>
          <a:custGeom>
            <a:avLst/>
            <a:gdLst/>
            <a:ahLst/>
            <a:cxnLst/>
            <a:rect l="l" t="t" r="r" b="b"/>
            <a:pathLst>
              <a:path w="444048" h="445761" extrusionOk="0">
                <a:moveTo>
                  <a:pt x="0" y="0"/>
                </a:moveTo>
                <a:lnTo>
                  <a:pt x="444049" y="0"/>
                </a:lnTo>
                <a:lnTo>
                  <a:pt x="444049" y="445762"/>
                </a:lnTo>
                <a:lnTo>
                  <a:pt x="0" y="445762"/>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Open Sans"/>
              <a:ea typeface="Open Sans"/>
              <a:cs typeface="Open Sans"/>
              <a:sym typeface="Open Sans"/>
            </a:endParaRPr>
          </a:p>
        </p:txBody>
      </p:sp>
      <p:sp>
        <p:nvSpPr>
          <p:cNvPr id="734" name="Google Shape;734;p67"/>
          <p:cNvSpPr txBox="1">
            <a:spLocks noGrp="1"/>
          </p:cNvSpPr>
          <p:nvPr>
            <p:ph type="body" idx="1"/>
          </p:nvPr>
        </p:nvSpPr>
        <p:spPr>
          <a:xfrm>
            <a:off x="5710731" y="486037"/>
            <a:ext cx="2742348" cy="2740383"/>
          </a:xfrm>
          <a:prstGeom prst="rect">
            <a:avLst/>
          </a:prstGeom>
          <a:noFill/>
          <a:ln>
            <a:noFill/>
          </a:ln>
        </p:spPr>
        <p:txBody>
          <a:bodyPr spcFirstLastPara="1" wrap="square" lIns="91425" tIns="45700" rIns="91425" bIns="45700" anchor="ctr" anchorCtr="0">
            <a:normAutofit/>
          </a:bodyPr>
          <a:lstStyle>
            <a:lvl1pPr marL="457200" lvl="0" indent="-355600" algn="ctr">
              <a:lnSpc>
                <a:spcPct val="90000"/>
              </a:lnSpc>
              <a:spcBef>
                <a:spcPts val="750"/>
              </a:spcBef>
              <a:spcAft>
                <a:spcPts val="0"/>
              </a:spcAft>
              <a:buClr>
                <a:schemeClr val="lt1"/>
              </a:buClr>
              <a:buSzPts val="2000"/>
              <a:buChar char="•"/>
              <a:defRPr sz="2000" b="0" i="0">
                <a:solidFill>
                  <a:schemeClr val="lt1"/>
                </a:solidFill>
              </a:defRPr>
            </a:lvl1pPr>
            <a:lvl2pPr marL="914400" lvl="1" indent="-228600" algn="ctr">
              <a:lnSpc>
                <a:spcPct val="90000"/>
              </a:lnSpc>
              <a:spcBef>
                <a:spcPts val="375"/>
              </a:spcBef>
              <a:spcAft>
                <a:spcPts val="0"/>
              </a:spcAft>
              <a:buClr>
                <a:schemeClr val="lt1"/>
              </a:buClr>
              <a:buSzPts val="1600"/>
              <a:buNone/>
              <a:defRPr sz="1600" b="0" i="0">
                <a:solidFill>
                  <a:schemeClr val="lt1"/>
                </a:solidFill>
              </a:defRPr>
            </a:lvl2pPr>
            <a:lvl3pPr marL="1371600" lvl="2" indent="-228600" algn="ctr">
              <a:lnSpc>
                <a:spcPct val="90000"/>
              </a:lnSpc>
              <a:spcBef>
                <a:spcPts val="375"/>
              </a:spcBef>
              <a:spcAft>
                <a:spcPts val="0"/>
              </a:spcAft>
              <a:buClr>
                <a:schemeClr val="lt1"/>
              </a:buClr>
              <a:buSzPts val="1400"/>
              <a:buNone/>
              <a:defRPr sz="1400" b="0" i="0">
                <a:solidFill>
                  <a:schemeClr val="lt1"/>
                </a:solidFill>
              </a:defRPr>
            </a:lvl3pPr>
            <a:lvl4pPr marL="1828800" lvl="3" indent="-228600" algn="ctr">
              <a:lnSpc>
                <a:spcPct val="90000"/>
              </a:lnSpc>
              <a:spcBef>
                <a:spcPts val="375"/>
              </a:spcBef>
              <a:spcAft>
                <a:spcPts val="0"/>
              </a:spcAft>
              <a:buClr>
                <a:schemeClr val="lt1"/>
              </a:buClr>
              <a:buSzPts val="1200"/>
              <a:buNone/>
              <a:defRPr sz="1200" b="0" i="0">
                <a:solidFill>
                  <a:schemeClr val="lt1"/>
                </a:solidFill>
              </a:defRPr>
            </a:lvl4pPr>
            <a:lvl5pPr marL="2286000" lvl="4" indent="-228600" algn="ctr">
              <a:lnSpc>
                <a:spcPct val="90000"/>
              </a:lnSpc>
              <a:spcBef>
                <a:spcPts val="375"/>
              </a:spcBef>
              <a:spcAft>
                <a:spcPts val="0"/>
              </a:spcAft>
              <a:buClr>
                <a:schemeClr val="lt1"/>
              </a:buClr>
              <a:buSzPts val="1200"/>
              <a:buNone/>
              <a:defRPr sz="1200" b="0" i="0">
                <a:solidFill>
                  <a:schemeClr val="lt1"/>
                </a:solidFill>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735" name="Google Shape;735;p67"/>
          <p:cNvSpPr/>
          <p:nvPr/>
        </p:nvSpPr>
        <p:spPr>
          <a:xfrm>
            <a:off x="0" y="1012426"/>
            <a:ext cx="5638061" cy="1790700"/>
          </a:xfrm>
          <a:prstGeom prst="homePlate">
            <a:avLst>
              <a:gd name="adj" fmla="val 50000"/>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Open Sans"/>
              <a:ea typeface="Open Sans"/>
              <a:cs typeface="Open Sans"/>
              <a:sym typeface="Open Sans"/>
            </a:endParaRPr>
          </a:p>
        </p:txBody>
      </p:sp>
      <p:sp>
        <p:nvSpPr>
          <p:cNvPr id="736" name="Google Shape;736;p67"/>
          <p:cNvSpPr txBox="1">
            <a:spLocks noGrp="1"/>
          </p:cNvSpPr>
          <p:nvPr>
            <p:ph type="ctrTitle"/>
          </p:nvPr>
        </p:nvSpPr>
        <p:spPr>
          <a:xfrm>
            <a:off x="373882" y="1102027"/>
            <a:ext cx="4294909" cy="886995"/>
          </a:xfrm>
          <a:prstGeom prst="rect">
            <a:avLst/>
          </a:prstGeom>
          <a:noFill/>
          <a:ln>
            <a:noFill/>
          </a:ln>
        </p:spPr>
        <p:txBody>
          <a:bodyPr spcFirstLastPara="1" wrap="square" lIns="91425" tIns="45700" rIns="91425" bIns="45700" anchor="b" anchorCtr="0">
            <a:normAutofit/>
          </a:bodyPr>
          <a:lstStyle>
            <a:lvl1pPr lvl="0" algn="r">
              <a:lnSpc>
                <a:spcPct val="90000"/>
              </a:lnSpc>
              <a:spcBef>
                <a:spcPts val="0"/>
              </a:spcBef>
              <a:spcAft>
                <a:spcPts val="0"/>
              </a:spcAft>
              <a:buClr>
                <a:schemeClr val="lt1"/>
              </a:buClr>
              <a:buSzPts val="3200"/>
              <a:buFont typeface="Open Sans ExtraBold"/>
              <a:buNone/>
              <a:defRPr sz="3200" b="1" i="0">
                <a:solidFill>
                  <a:schemeClr val="lt1"/>
                </a:solidFill>
                <a:latin typeface="Open Sans ExtraBold"/>
                <a:ea typeface="Open Sans ExtraBold"/>
                <a:cs typeface="Open Sans ExtraBold"/>
                <a:sym typeface="Open Sans ExtraBold"/>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7" name="Google Shape;737;p67"/>
          <p:cNvSpPr txBox="1">
            <a:spLocks noGrp="1"/>
          </p:cNvSpPr>
          <p:nvPr>
            <p:ph type="subTitle" idx="2"/>
          </p:nvPr>
        </p:nvSpPr>
        <p:spPr>
          <a:xfrm>
            <a:off x="373882" y="2083565"/>
            <a:ext cx="4294909" cy="617747"/>
          </a:xfrm>
          <a:prstGeom prst="rect">
            <a:avLst/>
          </a:prstGeom>
          <a:noFill/>
          <a:ln>
            <a:noFill/>
          </a:ln>
        </p:spPr>
        <p:txBody>
          <a:bodyPr spcFirstLastPara="1" wrap="square" lIns="91425" tIns="45700" rIns="91425" bIns="45700" anchor="t" anchorCtr="0">
            <a:normAutofit/>
          </a:bodyPr>
          <a:lstStyle>
            <a:lvl1pPr lvl="0" algn="r">
              <a:lnSpc>
                <a:spcPct val="90000"/>
              </a:lnSpc>
              <a:spcBef>
                <a:spcPts val="750"/>
              </a:spcBef>
              <a:spcAft>
                <a:spcPts val="0"/>
              </a:spcAft>
              <a:buClr>
                <a:schemeClr val="lt1"/>
              </a:buClr>
              <a:buSzPts val="1800"/>
              <a:buNone/>
              <a:defRPr sz="1800" b="1" i="0">
                <a:solidFill>
                  <a:schemeClr val="lt1"/>
                </a:solidFill>
                <a:latin typeface="Open Sans ExtraBold"/>
                <a:ea typeface="Open Sans ExtraBold"/>
                <a:cs typeface="Open Sans ExtraBold"/>
                <a:sym typeface="Open Sans ExtraBold"/>
              </a:defRPr>
            </a:lvl1pPr>
            <a:lvl2pPr lvl="1" algn="ctr">
              <a:lnSpc>
                <a:spcPct val="90000"/>
              </a:lnSpc>
              <a:spcBef>
                <a:spcPts val="375"/>
              </a:spcBef>
              <a:spcAft>
                <a:spcPts val="0"/>
              </a:spcAft>
              <a:buClr>
                <a:schemeClr val="dk1"/>
              </a:buClr>
              <a:buSzPts val="1500"/>
              <a:buNone/>
              <a:defRPr sz="1500"/>
            </a:lvl2pPr>
            <a:lvl3pPr lvl="2" algn="ctr">
              <a:lnSpc>
                <a:spcPct val="90000"/>
              </a:lnSpc>
              <a:spcBef>
                <a:spcPts val="375"/>
              </a:spcBef>
              <a:spcAft>
                <a:spcPts val="0"/>
              </a:spcAft>
              <a:buClr>
                <a:schemeClr val="dk1"/>
              </a:buClr>
              <a:buSzPts val="1350"/>
              <a:buNone/>
              <a:defRPr sz="1350"/>
            </a:lvl3pPr>
            <a:lvl4pPr lvl="3" algn="ctr">
              <a:lnSpc>
                <a:spcPct val="90000"/>
              </a:lnSpc>
              <a:spcBef>
                <a:spcPts val="375"/>
              </a:spcBef>
              <a:spcAft>
                <a:spcPts val="0"/>
              </a:spcAft>
              <a:buClr>
                <a:schemeClr val="dk1"/>
              </a:buClr>
              <a:buSzPts val="1200"/>
              <a:buNone/>
              <a:defRPr sz="1200"/>
            </a:lvl4pPr>
            <a:lvl5pPr lvl="4" algn="ctr">
              <a:lnSpc>
                <a:spcPct val="90000"/>
              </a:lnSpc>
              <a:spcBef>
                <a:spcPts val="375"/>
              </a:spcBef>
              <a:spcAft>
                <a:spcPts val="0"/>
              </a:spcAft>
              <a:buClr>
                <a:schemeClr val="dk1"/>
              </a:buClr>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a:endParaRPr/>
          </a:p>
        </p:txBody>
      </p:sp>
      <p:sp>
        <p:nvSpPr>
          <p:cNvPr id="738" name="Google Shape;738;p67"/>
          <p:cNvSpPr txBox="1"/>
          <p:nvPr/>
        </p:nvSpPr>
        <p:spPr>
          <a:xfrm>
            <a:off x="139060" y="148119"/>
            <a:ext cx="1306422" cy="2616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chemeClr val="lt1"/>
                </a:solidFill>
                <a:latin typeface="Open Sans ExtraBold"/>
                <a:ea typeface="Open Sans ExtraBold"/>
                <a:cs typeface="Open Sans ExtraBold"/>
                <a:sym typeface="Open Sans ExtraBold"/>
              </a:rPr>
              <a:t>#ConveneC2C</a:t>
            </a:r>
            <a:endParaRPr sz="1400" b="0" i="0" u="none" strike="noStrike" cap="none">
              <a:solidFill>
                <a:srgbClr val="000000"/>
              </a:solidFill>
              <a:latin typeface="Arial"/>
              <a:ea typeface="Arial"/>
              <a:cs typeface="Arial"/>
              <a:sym typeface="Arial"/>
            </a:endParaRPr>
          </a:p>
        </p:txBody>
      </p:sp>
      <p:pic>
        <p:nvPicPr>
          <p:cNvPr id="739" name="Google Shape;739;p67" descr="A blue and orange sign with white text&#10;&#10;AI-generated content may be incorrect."/>
          <p:cNvPicPr preferRelativeResize="0"/>
          <p:nvPr/>
        </p:nvPicPr>
        <p:blipFill rotWithShape="1">
          <a:blip r:embed="rId3">
            <a:alphaModFix/>
          </a:blip>
          <a:srcRect/>
          <a:stretch/>
        </p:blipFill>
        <p:spPr>
          <a:xfrm>
            <a:off x="229345" y="4441040"/>
            <a:ext cx="1714254" cy="476537"/>
          </a:xfrm>
          <a:prstGeom prst="rect">
            <a:avLst/>
          </a:prstGeom>
          <a:noFill/>
          <a:ln>
            <a:noFill/>
          </a:ln>
        </p:spPr>
      </p:pic>
      <p:pic>
        <p:nvPicPr>
          <p:cNvPr id="740" name="Google Shape;740;p67" descr="A white number on a black background&#10;&#10;AI-generated content may be incorrect."/>
          <p:cNvPicPr preferRelativeResize="0"/>
          <p:nvPr/>
        </p:nvPicPr>
        <p:blipFill rotWithShape="1">
          <a:blip r:embed="rId4">
            <a:alphaModFix/>
          </a:blip>
          <a:srcRect/>
          <a:stretch/>
        </p:blipFill>
        <p:spPr>
          <a:xfrm>
            <a:off x="2039037" y="4690983"/>
            <a:ext cx="2945704" cy="230832"/>
          </a:xfrm>
          <a:prstGeom prst="rect">
            <a:avLst/>
          </a:prstGeom>
          <a:noFill/>
          <a:ln>
            <a:noFill/>
          </a:ln>
        </p:spPr>
      </p:pic>
      <p:pic>
        <p:nvPicPr>
          <p:cNvPr id="741" name="Google Shape;741;p67" descr="A group of arrows pointing up&#10;&#10;AI-generated content may be incorrect."/>
          <p:cNvPicPr preferRelativeResize="0"/>
          <p:nvPr/>
        </p:nvPicPr>
        <p:blipFill rotWithShape="1">
          <a:blip r:embed="rId5">
            <a:alphaModFix/>
          </a:blip>
          <a:srcRect/>
          <a:stretch/>
        </p:blipFill>
        <p:spPr>
          <a:xfrm>
            <a:off x="6234974" y="2322076"/>
            <a:ext cx="2918714" cy="2821424"/>
          </a:xfrm>
          <a:prstGeom prst="rect">
            <a:avLst/>
          </a:prstGeom>
          <a:noFill/>
          <a:ln>
            <a:noFill/>
          </a:ln>
        </p:spPr>
      </p:pic>
      <p:grpSp>
        <p:nvGrpSpPr>
          <p:cNvPr id="742" name="Google Shape;742;p67"/>
          <p:cNvGrpSpPr/>
          <p:nvPr/>
        </p:nvGrpSpPr>
        <p:grpSpPr>
          <a:xfrm>
            <a:off x="5222240" y="4660317"/>
            <a:ext cx="3624877" cy="375119"/>
            <a:chOff x="5222240" y="4660317"/>
            <a:chExt cx="3624877" cy="375119"/>
          </a:xfrm>
        </p:grpSpPr>
        <p:sp>
          <p:nvSpPr>
            <p:cNvPr id="743" name="Google Shape;743;p67"/>
            <p:cNvSpPr txBox="1"/>
            <p:nvPr/>
          </p:nvSpPr>
          <p:spPr>
            <a:xfrm>
              <a:off x="7373073" y="4958492"/>
              <a:ext cx="1463324" cy="76944"/>
            </a:xfrm>
            <a:prstGeom prst="rect">
              <a:avLst/>
            </a:prstGeom>
            <a:solidFill>
              <a:schemeClr val="lt1"/>
            </a:solid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425563"/>
                </a:buClr>
                <a:buSzPts val="500"/>
                <a:buFont typeface="Open Sans SemiBold"/>
                <a:buNone/>
              </a:pPr>
              <a:r>
                <a:rPr lang="en-US" sz="500" b="0" i="0" u="none" strike="noStrike" cap="none">
                  <a:solidFill>
                    <a:srgbClr val="425563"/>
                  </a:solidFill>
                  <a:latin typeface="Open Sans SemiBold"/>
                  <a:ea typeface="Open Sans SemiBold"/>
                  <a:cs typeface="Open Sans SemiBold"/>
                  <a:sym typeface="Open Sans SemiBold"/>
                </a:rPr>
                <a:t>© 2025. StriveTogether, Inc. All rights reserved.</a:t>
              </a:r>
              <a:endParaRPr sz="1400" b="0" i="0" u="none" strike="noStrike" cap="none">
                <a:solidFill>
                  <a:srgbClr val="000000"/>
                </a:solidFill>
                <a:latin typeface="Arial"/>
                <a:ea typeface="Arial"/>
                <a:cs typeface="Arial"/>
                <a:sym typeface="Arial"/>
              </a:endParaRPr>
            </a:p>
          </p:txBody>
        </p:sp>
        <p:grpSp>
          <p:nvGrpSpPr>
            <p:cNvPr id="744" name="Google Shape;744;p67"/>
            <p:cNvGrpSpPr/>
            <p:nvPr/>
          </p:nvGrpSpPr>
          <p:grpSpPr>
            <a:xfrm>
              <a:off x="5222240" y="4660317"/>
              <a:ext cx="3624877" cy="256032"/>
              <a:chOff x="5222240" y="4660317"/>
              <a:chExt cx="3624877" cy="256032"/>
            </a:xfrm>
          </p:grpSpPr>
          <p:sp>
            <p:nvSpPr>
              <p:cNvPr id="745" name="Google Shape;745;p67"/>
              <p:cNvSpPr/>
              <p:nvPr/>
            </p:nvSpPr>
            <p:spPr>
              <a:xfrm>
                <a:off x="5222240" y="4660317"/>
                <a:ext cx="3624877" cy="256032"/>
              </a:xfrm>
              <a:prstGeom prst="rect">
                <a:avLst/>
              </a:prstGeom>
              <a:solidFill>
                <a:schemeClr val="lt1"/>
              </a:solid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chemeClr val="dk2"/>
                  </a:buClr>
                  <a:buSzPts val="900"/>
                  <a:buFont typeface="Open Sans SemiBold"/>
                  <a:buNone/>
                </a:pPr>
                <a:r>
                  <a:rPr lang="en-US" sz="900" b="1" i="0" u="none" strike="noStrike" cap="none">
                    <a:solidFill>
                      <a:schemeClr val="dk2"/>
                    </a:solidFill>
                    <a:latin typeface="Open Sans SemiBold"/>
                    <a:ea typeface="Open Sans SemiBold"/>
                    <a:cs typeface="Open Sans SemiBold"/>
                    <a:sym typeface="Open Sans SemiBold"/>
                  </a:rPr>
                  <a:t>2025 Cradle to Career Network Convening |</a:t>
                </a:r>
                <a:r>
                  <a:rPr lang="en-US" sz="900" b="0" i="0" u="none" strike="noStrike" cap="none">
                    <a:solidFill>
                      <a:schemeClr val="dk2"/>
                    </a:solidFill>
                    <a:latin typeface="Open Sans SemiBold"/>
                    <a:ea typeface="Open Sans SemiBold"/>
                    <a:cs typeface="Open Sans SemiBold"/>
                    <a:sym typeface="Open Sans SemiBold"/>
                  </a:rPr>
                  <a:t> </a:t>
                </a:r>
                <a:fld id="{00000000-1234-1234-1234-123412341234}" type="slidenum">
                  <a:rPr lang="en-US" sz="900" b="1" i="0" u="none" strike="noStrike" cap="none">
                    <a:solidFill>
                      <a:schemeClr val="dk2"/>
                    </a:solidFill>
                    <a:latin typeface="Open Sans SemiBold"/>
                    <a:ea typeface="Open Sans SemiBold"/>
                    <a:cs typeface="Open Sans SemiBold"/>
                    <a:sym typeface="Open Sans SemiBold"/>
                  </a:rPr>
                  <a:t>‹#›</a:t>
                </a:fld>
                <a:endParaRPr sz="900" b="1" i="0" u="none" strike="noStrike" cap="none">
                  <a:solidFill>
                    <a:schemeClr val="dk2"/>
                  </a:solidFill>
                  <a:latin typeface="Open Sans SemiBold"/>
                  <a:ea typeface="Open Sans SemiBold"/>
                  <a:cs typeface="Open Sans SemiBold"/>
                  <a:sym typeface="Open Sans SemiBold"/>
                </a:endParaRPr>
              </a:p>
            </p:txBody>
          </p:sp>
          <p:pic>
            <p:nvPicPr>
              <p:cNvPr id="746" name="Google Shape;746;p67" descr="A black and orange logo&#10;&#10;AI-generated content may be incorrect."/>
              <p:cNvPicPr preferRelativeResize="0"/>
              <p:nvPr/>
            </p:nvPicPr>
            <p:blipFill rotWithShape="1">
              <a:blip r:embed="rId6">
                <a:alphaModFix/>
              </a:blip>
              <a:srcRect/>
              <a:stretch/>
            </p:blipFill>
            <p:spPr>
              <a:xfrm>
                <a:off x="5303763" y="4744405"/>
                <a:ext cx="833140" cy="112672"/>
              </a:xfrm>
              <a:prstGeom prst="rect">
                <a:avLst/>
              </a:prstGeom>
              <a:noFill/>
              <a:ln>
                <a:noFill/>
              </a:ln>
            </p:spPr>
          </p:pic>
        </p:grpSp>
      </p:gr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matchingName="Title and Content_GreyImage_Red">
  <p:cSld name="Title and Content_GreyImage_Red">
    <p:bg>
      <p:bgPr>
        <a:solidFill>
          <a:schemeClr val="dk2"/>
        </a:solidFill>
        <a:effectLst/>
      </p:bgPr>
    </p:bg>
    <p:spTree>
      <p:nvGrpSpPr>
        <p:cNvPr id="1" name="Shape 747"/>
        <p:cNvGrpSpPr/>
        <p:nvPr/>
      </p:nvGrpSpPr>
      <p:grpSpPr>
        <a:xfrm>
          <a:off x="0" y="0"/>
          <a:ext cx="0" cy="0"/>
          <a:chOff x="0" y="0"/>
          <a:chExt cx="0" cy="0"/>
        </a:xfrm>
      </p:grpSpPr>
      <p:pic>
        <p:nvPicPr>
          <p:cNvPr id="748" name="Google Shape;748;p68" descr="A city skyline in the distance&#10;&#10;AI-generated content may be incorrect."/>
          <p:cNvPicPr preferRelativeResize="0"/>
          <p:nvPr/>
        </p:nvPicPr>
        <p:blipFill rotWithShape="1">
          <a:blip r:embed="rId2">
            <a:alphaModFix/>
          </a:blip>
          <a:srcRect/>
          <a:stretch/>
        </p:blipFill>
        <p:spPr>
          <a:xfrm>
            <a:off x="1017" y="0"/>
            <a:ext cx="9141965" cy="5143500"/>
          </a:xfrm>
          <a:prstGeom prst="rect">
            <a:avLst/>
          </a:prstGeom>
          <a:noFill/>
          <a:ln>
            <a:noFill/>
          </a:ln>
        </p:spPr>
      </p:pic>
      <p:sp>
        <p:nvSpPr>
          <p:cNvPr id="749" name="Google Shape;749;p68"/>
          <p:cNvSpPr/>
          <p:nvPr/>
        </p:nvSpPr>
        <p:spPr>
          <a:xfrm>
            <a:off x="5516946" y="311297"/>
            <a:ext cx="3134112" cy="4345262"/>
          </a:xfrm>
          <a:custGeom>
            <a:avLst/>
            <a:gdLst/>
            <a:ahLst/>
            <a:cxnLst/>
            <a:rect l="l" t="t" r="r" b="b"/>
            <a:pathLst>
              <a:path w="444048" h="445761" extrusionOk="0">
                <a:moveTo>
                  <a:pt x="0" y="0"/>
                </a:moveTo>
                <a:lnTo>
                  <a:pt x="444049" y="0"/>
                </a:lnTo>
                <a:lnTo>
                  <a:pt x="444049" y="445762"/>
                </a:lnTo>
                <a:lnTo>
                  <a:pt x="0" y="445762"/>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Open Sans"/>
              <a:ea typeface="Open Sans"/>
              <a:cs typeface="Open Sans"/>
              <a:sym typeface="Open Sans"/>
            </a:endParaRPr>
          </a:p>
        </p:txBody>
      </p:sp>
      <p:sp>
        <p:nvSpPr>
          <p:cNvPr id="750" name="Google Shape;750;p68"/>
          <p:cNvSpPr txBox="1">
            <a:spLocks noGrp="1"/>
          </p:cNvSpPr>
          <p:nvPr>
            <p:ph type="body" idx="1"/>
          </p:nvPr>
        </p:nvSpPr>
        <p:spPr>
          <a:xfrm>
            <a:off x="5710731" y="486037"/>
            <a:ext cx="2742348" cy="2740383"/>
          </a:xfrm>
          <a:prstGeom prst="rect">
            <a:avLst/>
          </a:prstGeom>
          <a:noFill/>
          <a:ln>
            <a:noFill/>
          </a:ln>
        </p:spPr>
        <p:txBody>
          <a:bodyPr spcFirstLastPara="1" wrap="square" lIns="91425" tIns="45700" rIns="91425" bIns="45700" anchor="ctr" anchorCtr="0">
            <a:normAutofit/>
          </a:bodyPr>
          <a:lstStyle>
            <a:lvl1pPr marL="457200" lvl="0" indent="-355600" algn="ctr">
              <a:lnSpc>
                <a:spcPct val="90000"/>
              </a:lnSpc>
              <a:spcBef>
                <a:spcPts val="750"/>
              </a:spcBef>
              <a:spcAft>
                <a:spcPts val="0"/>
              </a:spcAft>
              <a:buClr>
                <a:schemeClr val="lt1"/>
              </a:buClr>
              <a:buSzPts val="2000"/>
              <a:buChar char="•"/>
              <a:defRPr sz="2000" b="0" i="0">
                <a:solidFill>
                  <a:schemeClr val="lt1"/>
                </a:solidFill>
              </a:defRPr>
            </a:lvl1pPr>
            <a:lvl2pPr marL="914400" lvl="1" indent="-228600" algn="ctr">
              <a:lnSpc>
                <a:spcPct val="90000"/>
              </a:lnSpc>
              <a:spcBef>
                <a:spcPts val="375"/>
              </a:spcBef>
              <a:spcAft>
                <a:spcPts val="0"/>
              </a:spcAft>
              <a:buClr>
                <a:schemeClr val="lt1"/>
              </a:buClr>
              <a:buSzPts val="1600"/>
              <a:buNone/>
              <a:defRPr sz="1600" b="0" i="0">
                <a:solidFill>
                  <a:schemeClr val="lt1"/>
                </a:solidFill>
              </a:defRPr>
            </a:lvl2pPr>
            <a:lvl3pPr marL="1371600" lvl="2" indent="-228600" algn="ctr">
              <a:lnSpc>
                <a:spcPct val="90000"/>
              </a:lnSpc>
              <a:spcBef>
                <a:spcPts val="375"/>
              </a:spcBef>
              <a:spcAft>
                <a:spcPts val="0"/>
              </a:spcAft>
              <a:buClr>
                <a:schemeClr val="lt1"/>
              </a:buClr>
              <a:buSzPts val="1400"/>
              <a:buNone/>
              <a:defRPr sz="1400" b="0" i="0">
                <a:solidFill>
                  <a:schemeClr val="lt1"/>
                </a:solidFill>
              </a:defRPr>
            </a:lvl3pPr>
            <a:lvl4pPr marL="1828800" lvl="3" indent="-228600" algn="ctr">
              <a:lnSpc>
                <a:spcPct val="90000"/>
              </a:lnSpc>
              <a:spcBef>
                <a:spcPts val="375"/>
              </a:spcBef>
              <a:spcAft>
                <a:spcPts val="0"/>
              </a:spcAft>
              <a:buClr>
                <a:schemeClr val="lt1"/>
              </a:buClr>
              <a:buSzPts val="1200"/>
              <a:buNone/>
              <a:defRPr sz="1200" b="0" i="0">
                <a:solidFill>
                  <a:schemeClr val="lt1"/>
                </a:solidFill>
              </a:defRPr>
            </a:lvl4pPr>
            <a:lvl5pPr marL="2286000" lvl="4" indent="-228600" algn="ctr">
              <a:lnSpc>
                <a:spcPct val="90000"/>
              </a:lnSpc>
              <a:spcBef>
                <a:spcPts val="375"/>
              </a:spcBef>
              <a:spcAft>
                <a:spcPts val="0"/>
              </a:spcAft>
              <a:buClr>
                <a:schemeClr val="lt1"/>
              </a:buClr>
              <a:buSzPts val="1200"/>
              <a:buNone/>
              <a:defRPr sz="1200" b="0" i="0">
                <a:solidFill>
                  <a:schemeClr val="lt1"/>
                </a:solidFill>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751" name="Google Shape;751;p68"/>
          <p:cNvSpPr/>
          <p:nvPr/>
        </p:nvSpPr>
        <p:spPr>
          <a:xfrm>
            <a:off x="0" y="1012426"/>
            <a:ext cx="5638061" cy="1790700"/>
          </a:xfrm>
          <a:prstGeom prst="homePlate">
            <a:avLst>
              <a:gd name="adj" fmla="val 50000"/>
            </a:avLst>
          </a:prstGeom>
          <a:solidFill>
            <a:schemeClr val="accent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Open Sans"/>
              <a:ea typeface="Open Sans"/>
              <a:cs typeface="Open Sans"/>
              <a:sym typeface="Open Sans"/>
            </a:endParaRPr>
          </a:p>
        </p:txBody>
      </p:sp>
      <p:sp>
        <p:nvSpPr>
          <p:cNvPr id="752" name="Google Shape;752;p68"/>
          <p:cNvSpPr txBox="1">
            <a:spLocks noGrp="1"/>
          </p:cNvSpPr>
          <p:nvPr>
            <p:ph type="ctrTitle"/>
          </p:nvPr>
        </p:nvSpPr>
        <p:spPr>
          <a:xfrm>
            <a:off x="373882" y="1102027"/>
            <a:ext cx="4294909" cy="886995"/>
          </a:xfrm>
          <a:prstGeom prst="rect">
            <a:avLst/>
          </a:prstGeom>
          <a:noFill/>
          <a:ln>
            <a:noFill/>
          </a:ln>
        </p:spPr>
        <p:txBody>
          <a:bodyPr spcFirstLastPara="1" wrap="square" lIns="91425" tIns="45700" rIns="91425" bIns="45700" anchor="b" anchorCtr="0">
            <a:normAutofit/>
          </a:bodyPr>
          <a:lstStyle>
            <a:lvl1pPr lvl="0" algn="r">
              <a:lnSpc>
                <a:spcPct val="90000"/>
              </a:lnSpc>
              <a:spcBef>
                <a:spcPts val="0"/>
              </a:spcBef>
              <a:spcAft>
                <a:spcPts val="0"/>
              </a:spcAft>
              <a:buClr>
                <a:schemeClr val="lt1"/>
              </a:buClr>
              <a:buSzPts val="3200"/>
              <a:buFont typeface="Open Sans ExtraBold"/>
              <a:buNone/>
              <a:defRPr sz="3200" b="1" i="0">
                <a:solidFill>
                  <a:schemeClr val="lt1"/>
                </a:solidFill>
                <a:latin typeface="Open Sans ExtraBold"/>
                <a:ea typeface="Open Sans ExtraBold"/>
                <a:cs typeface="Open Sans ExtraBold"/>
                <a:sym typeface="Open Sans ExtraBold"/>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53" name="Google Shape;753;p68"/>
          <p:cNvSpPr txBox="1">
            <a:spLocks noGrp="1"/>
          </p:cNvSpPr>
          <p:nvPr>
            <p:ph type="subTitle" idx="2"/>
          </p:nvPr>
        </p:nvSpPr>
        <p:spPr>
          <a:xfrm>
            <a:off x="373882" y="2083565"/>
            <a:ext cx="4294909" cy="617747"/>
          </a:xfrm>
          <a:prstGeom prst="rect">
            <a:avLst/>
          </a:prstGeom>
          <a:noFill/>
          <a:ln>
            <a:noFill/>
          </a:ln>
        </p:spPr>
        <p:txBody>
          <a:bodyPr spcFirstLastPara="1" wrap="square" lIns="91425" tIns="45700" rIns="91425" bIns="45700" anchor="t" anchorCtr="0">
            <a:normAutofit/>
          </a:bodyPr>
          <a:lstStyle>
            <a:lvl1pPr lvl="0" algn="r">
              <a:lnSpc>
                <a:spcPct val="90000"/>
              </a:lnSpc>
              <a:spcBef>
                <a:spcPts val="750"/>
              </a:spcBef>
              <a:spcAft>
                <a:spcPts val="0"/>
              </a:spcAft>
              <a:buClr>
                <a:schemeClr val="lt1"/>
              </a:buClr>
              <a:buSzPts val="1800"/>
              <a:buNone/>
              <a:defRPr sz="1800" b="1" i="0">
                <a:solidFill>
                  <a:schemeClr val="lt1"/>
                </a:solidFill>
                <a:latin typeface="Open Sans ExtraBold"/>
                <a:ea typeface="Open Sans ExtraBold"/>
                <a:cs typeface="Open Sans ExtraBold"/>
                <a:sym typeface="Open Sans ExtraBold"/>
              </a:defRPr>
            </a:lvl1pPr>
            <a:lvl2pPr lvl="1" algn="ctr">
              <a:lnSpc>
                <a:spcPct val="90000"/>
              </a:lnSpc>
              <a:spcBef>
                <a:spcPts val="375"/>
              </a:spcBef>
              <a:spcAft>
                <a:spcPts val="0"/>
              </a:spcAft>
              <a:buClr>
                <a:schemeClr val="dk1"/>
              </a:buClr>
              <a:buSzPts val="1500"/>
              <a:buNone/>
              <a:defRPr sz="1500"/>
            </a:lvl2pPr>
            <a:lvl3pPr lvl="2" algn="ctr">
              <a:lnSpc>
                <a:spcPct val="90000"/>
              </a:lnSpc>
              <a:spcBef>
                <a:spcPts val="375"/>
              </a:spcBef>
              <a:spcAft>
                <a:spcPts val="0"/>
              </a:spcAft>
              <a:buClr>
                <a:schemeClr val="dk1"/>
              </a:buClr>
              <a:buSzPts val="1350"/>
              <a:buNone/>
              <a:defRPr sz="1350"/>
            </a:lvl3pPr>
            <a:lvl4pPr lvl="3" algn="ctr">
              <a:lnSpc>
                <a:spcPct val="90000"/>
              </a:lnSpc>
              <a:spcBef>
                <a:spcPts val="375"/>
              </a:spcBef>
              <a:spcAft>
                <a:spcPts val="0"/>
              </a:spcAft>
              <a:buClr>
                <a:schemeClr val="dk1"/>
              </a:buClr>
              <a:buSzPts val="1200"/>
              <a:buNone/>
              <a:defRPr sz="1200"/>
            </a:lvl4pPr>
            <a:lvl5pPr lvl="4" algn="ctr">
              <a:lnSpc>
                <a:spcPct val="90000"/>
              </a:lnSpc>
              <a:spcBef>
                <a:spcPts val="375"/>
              </a:spcBef>
              <a:spcAft>
                <a:spcPts val="0"/>
              </a:spcAft>
              <a:buClr>
                <a:schemeClr val="dk1"/>
              </a:buClr>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a:endParaRPr/>
          </a:p>
        </p:txBody>
      </p:sp>
      <p:sp>
        <p:nvSpPr>
          <p:cNvPr id="754" name="Google Shape;754;p68"/>
          <p:cNvSpPr txBox="1"/>
          <p:nvPr/>
        </p:nvSpPr>
        <p:spPr>
          <a:xfrm>
            <a:off x="139060" y="148119"/>
            <a:ext cx="1306422" cy="2616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chemeClr val="lt1"/>
                </a:solidFill>
                <a:latin typeface="Open Sans ExtraBold"/>
                <a:ea typeface="Open Sans ExtraBold"/>
                <a:cs typeface="Open Sans ExtraBold"/>
                <a:sym typeface="Open Sans ExtraBold"/>
              </a:rPr>
              <a:t>#ConveneC2C</a:t>
            </a:r>
            <a:endParaRPr sz="1400" b="0" i="0" u="none" strike="noStrike" cap="none">
              <a:solidFill>
                <a:srgbClr val="000000"/>
              </a:solidFill>
              <a:latin typeface="Arial"/>
              <a:ea typeface="Arial"/>
              <a:cs typeface="Arial"/>
              <a:sym typeface="Arial"/>
            </a:endParaRPr>
          </a:p>
        </p:txBody>
      </p:sp>
      <p:pic>
        <p:nvPicPr>
          <p:cNvPr id="755" name="Google Shape;755;p68" descr="A blue and orange sign with white text&#10;&#10;AI-generated content may be incorrect."/>
          <p:cNvPicPr preferRelativeResize="0"/>
          <p:nvPr/>
        </p:nvPicPr>
        <p:blipFill rotWithShape="1">
          <a:blip r:embed="rId3">
            <a:alphaModFix/>
          </a:blip>
          <a:srcRect/>
          <a:stretch/>
        </p:blipFill>
        <p:spPr>
          <a:xfrm>
            <a:off x="229345" y="4441040"/>
            <a:ext cx="1714254" cy="476537"/>
          </a:xfrm>
          <a:prstGeom prst="rect">
            <a:avLst/>
          </a:prstGeom>
          <a:noFill/>
          <a:ln>
            <a:noFill/>
          </a:ln>
        </p:spPr>
      </p:pic>
      <p:pic>
        <p:nvPicPr>
          <p:cNvPr id="756" name="Google Shape;756;p68" descr="A white number on a black background&#10;&#10;AI-generated content may be incorrect."/>
          <p:cNvPicPr preferRelativeResize="0"/>
          <p:nvPr/>
        </p:nvPicPr>
        <p:blipFill rotWithShape="1">
          <a:blip r:embed="rId4">
            <a:alphaModFix/>
          </a:blip>
          <a:srcRect/>
          <a:stretch/>
        </p:blipFill>
        <p:spPr>
          <a:xfrm>
            <a:off x="2039037" y="4690983"/>
            <a:ext cx="2945704" cy="230832"/>
          </a:xfrm>
          <a:prstGeom prst="rect">
            <a:avLst/>
          </a:prstGeom>
          <a:noFill/>
          <a:ln>
            <a:noFill/>
          </a:ln>
        </p:spPr>
      </p:pic>
      <p:pic>
        <p:nvPicPr>
          <p:cNvPr id="757" name="Google Shape;757;p68" descr="A group of arrows pointing up&#10;&#10;AI-generated content may be incorrect."/>
          <p:cNvPicPr preferRelativeResize="0"/>
          <p:nvPr/>
        </p:nvPicPr>
        <p:blipFill rotWithShape="1">
          <a:blip r:embed="rId5">
            <a:alphaModFix/>
          </a:blip>
          <a:srcRect/>
          <a:stretch/>
        </p:blipFill>
        <p:spPr>
          <a:xfrm>
            <a:off x="6234974" y="2322076"/>
            <a:ext cx="2918714" cy="2821424"/>
          </a:xfrm>
          <a:prstGeom prst="rect">
            <a:avLst/>
          </a:prstGeom>
          <a:noFill/>
          <a:ln>
            <a:noFill/>
          </a:ln>
        </p:spPr>
      </p:pic>
      <p:grpSp>
        <p:nvGrpSpPr>
          <p:cNvPr id="758" name="Google Shape;758;p68"/>
          <p:cNvGrpSpPr/>
          <p:nvPr/>
        </p:nvGrpSpPr>
        <p:grpSpPr>
          <a:xfrm>
            <a:off x="5222240" y="4660317"/>
            <a:ext cx="3624877" cy="375119"/>
            <a:chOff x="5222240" y="4660317"/>
            <a:chExt cx="3624877" cy="375119"/>
          </a:xfrm>
        </p:grpSpPr>
        <p:sp>
          <p:nvSpPr>
            <p:cNvPr id="759" name="Google Shape;759;p68"/>
            <p:cNvSpPr txBox="1"/>
            <p:nvPr/>
          </p:nvSpPr>
          <p:spPr>
            <a:xfrm>
              <a:off x="7373073" y="4958492"/>
              <a:ext cx="1463324" cy="76944"/>
            </a:xfrm>
            <a:prstGeom prst="rect">
              <a:avLst/>
            </a:prstGeom>
            <a:solidFill>
              <a:schemeClr val="lt1"/>
            </a:solid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425563"/>
                </a:buClr>
                <a:buSzPts val="500"/>
                <a:buFont typeface="Open Sans SemiBold"/>
                <a:buNone/>
              </a:pPr>
              <a:r>
                <a:rPr lang="en-US" sz="500" b="0" i="0" u="none" strike="noStrike" cap="none">
                  <a:solidFill>
                    <a:srgbClr val="425563"/>
                  </a:solidFill>
                  <a:latin typeface="Open Sans SemiBold"/>
                  <a:ea typeface="Open Sans SemiBold"/>
                  <a:cs typeface="Open Sans SemiBold"/>
                  <a:sym typeface="Open Sans SemiBold"/>
                </a:rPr>
                <a:t>© 2025. StriveTogether, Inc. All rights reserved.</a:t>
              </a:r>
              <a:endParaRPr sz="1400" b="0" i="0" u="none" strike="noStrike" cap="none">
                <a:solidFill>
                  <a:srgbClr val="000000"/>
                </a:solidFill>
                <a:latin typeface="Arial"/>
                <a:ea typeface="Arial"/>
                <a:cs typeface="Arial"/>
                <a:sym typeface="Arial"/>
              </a:endParaRPr>
            </a:p>
          </p:txBody>
        </p:sp>
        <p:grpSp>
          <p:nvGrpSpPr>
            <p:cNvPr id="760" name="Google Shape;760;p68"/>
            <p:cNvGrpSpPr/>
            <p:nvPr/>
          </p:nvGrpSpPr>
          <p:grpSpPr>
            <a:xfrm>
              <a:off x="5222240" y="4660317"/>
              <a:ext cx="3624877" cy="256032"/>
              <a:chOff x="5222240" y="4660317"/>
              <a:chExt cx="3624877" cy="256032"/>
            </a:xfrm>
          </p:grpSpPr>
          <p:sp>
            <p:nvSpPr>
              <p:cNvPr id="761" name="Google Shape;761;p68"/>
              <p:cNvSpPr/>
              <p:nvPr/>
            </p:nvSpPr>
            <p:spPr>
              <a:xfrm>
                <a:off x="5222240" y="4660317"/>
                <a:ext cx="3624877" cy="256032"/>
              </a:xfrm>
              <a:prstGeom prst="rect">
                <a:avLst/>
              </a:prstGeom>
              <a:solidFill>
                <a:schemeClr val="lt1"/>
              </a:solid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chemeClr val="dk2"/>
                  </a:buClr>
                  <a:buSzPts val="900"/>
                  <a:buFont typeface="Open Sans SemiBold"/>
                  <a:buNone/>
                </a:pPr>
                <a:r>
                  <a:rPr lang="en-US" sz="900" b="1" i="0" u="none" strike="noStrike" cap="none">
                    <a:solidFill>
                      <a:schemeClr val="dk2"/>
                    </a:solidFill>
                    <a:latin typeface="Open Sans SemiBold"/>
                    <a:ea typeface="Open Sans SemiBold"/>
                    <a:cs typeface="Open Sans SemiBold"/>
                    <a:sym typeface="Open Sans SemiBold"/>
                  </a:rPr>
                  <a:t>2025 Cradle to Career Network Convening |</a:t>
                </a:r>
                <a:r>
                  <a:rPr lang="en-US" sz="900" b="0" i="0" u="none" strike="noStrike" cap="none">
                    <a:solidFill>
                      <a:schemeClr val="dk2"/>
                    </a:solidFill>
                    <a:latin typeface="Open Sans SemiBold"/>
                    <a:ea typeface="Open Sans SemiBold"/>
                    <a:cs typeface="Open Sans SemiBold"/>
                    <a:sym typeface="Open Sans SemiBold"/>
                  </a:rPr>
                  <a:t> </a:t>
                </a:r>
                <a:fld id="{00000000-1234-1234-1234-123412341234}" type="slidenum">
                  <a:rPr lang="en-US" sz="900" b="1" i="0" u="none" strike="noStrike" cap="none">
                    <a:solidFill>
                      <a:schemeClr val="dk2"/>
                    </a:solidFill>
                    <a:latin typeface="Open Sans SemiBold"/>
                    <a:ea typeface="Open Sans SemiBold"/>
                    <a:cs typeface="Open Sans SemiBold"/>
                    <a:sym typeface="Open Sans SemiBold"/>
                  </a:rPr>
                  <a:t>‹#›</a:t>
                </a:fld>
                <a:endParaRPr sz="900" b="1" i="0" u="none" strike="noStrike" cap="none">
                  <a:solidFill>
                    <a:schemeClr val="dk2"/>
                  </a:solidFill>
                  <a:latin typeface="Open Sans SemiBold"/>
                  <a:ea typeface="Open Sans SemiBold"/>
                  <a:cs typeface="Open Sans SemiBold"/>
                  <a:sym typeface="Open Sans SemiBold"/>
                </a:endParaRPr>
              </a:p>
            </p:txBody>
          </p:sp>
          <p:pic>
            <p:nvPicPr>
              <p:cNvPr id="762" name="Google Shape;762;p68" descr="A black and orange logo&#10;&#10;AI-generated content may be incorrect."/>
              <p:cNvPicPr preferRelativeResize="0"/>
              <p:nvPr/>
            </p:nvPicPr>
            <p:blipFill rotWithShape="1">
              <a:blip r:embed="rId6">
                <a:alphaModFix/>
              </a:blip>
              <a:srcRect/>
              <a:stretch/>
            </p:blipFill>
            <p:spPr>
              <a:xfrm>
                <a:off x="5303763" y="4744405"/>
                <a:ext cx="833140" cy="112672"/>
              </a:xfrm>
              <a:prstGeom prst="rect">
                <a:avLst/>
              </a:prstGeom>
              <a:noFill/>
              <a:ln>
                <a:noFill/>
              </a:ln>
            </p:spPr>
          </p:pic>
        </p:gr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Content_ArrowRow_Grey">
  <p:cSld name="Title and Content_ArrowRow_Grey">
    <p:spTree>
      <p:nvGrpSpPr>
        <p:cNvPr id="1" name="Shape 81"/>
        <p:cNvGrpSpPr/>
        <p:nvPr/>
      </p:nvGrpSpPr>
      <p:grpSpPr>
        <a:xfrm>
          <a:off x="0" y="0"/>
          <a:ext cx="0" cy="0"/>
          <a:chOff x="0" y="0"/>
          <a:chExt cx="0" cy="0"/>
        </a:xfrm>
      </p:grpSpPr>
      <p:sp>
        <p:nvSpPr>
          <p:cNvPr id="82" name="Google Shape;82;p24"/>
          <p:cNvSpPr/>
          <p:nvPr/>
        </p:nvSpPr>
        <p:spPr>
          <a:xfrm rot="10800000" flipH="1">
            <a:off x="0" y="0"/>
            <a:ext cx="9144000" cy="4146158"/>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Open Sans"/>
              <a:ea typeface="Open Sans"/>
              <a:cs typeface="Open Sans"/>
              <a:sym typeface="Open Sans"/>
            </a:endParaRPr>
          </a:p>
        </p:txBody>
      </p:sp>
      <p:sp>
        <p:nvSpPr>
          <p:cNvPr id="83" name="Google Shape;83;p24"/>
          <p:cNvSpPr txBox="1"/>
          <p:nvPr/>
        </p:nvSpPr>
        <p:spPr>
          <a:xfrm>
            <a:off x="139060" y="148119"/>
            <a:ext cx="1306422" cy="2616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chemeClr val="lt1"/>
                </a:solidFill>
                <a:latin typeface="Open Sans ExtraBold"/>
                <a:ea typeface="Open Sans ExtraBold"/>
                <a:cs typeface="Open Sans ExtraBold"/>
                <a:sym typeface="Open Sans ExtraBold"/>
              </a:rPr>
              <a:t>#ConveneC2C</a:t>
            </a:r>
            <a:endParaRPr sz="1400" b="0" i="0" u="none" strike="noStrike" cap="none">
              <a:solidFill>
                <a:srgbClr val="000000"/>
              </a:solidFill>
              <a:latin typeface="Arial"/>
              <a:ea typeface="Arial"/>
              <a:cs typeface="Arial"/>
              <a:sym typeface="Arial"/>
            </a:endParaRPr>
          </a:p>
        </p:txBody>
      </p:sp>
      <p:sp>
        <p:nvSpPr>
          <p:cNvPr id="84" name="Google Shape;84;p24"/>
          <p:cNvSpPr txBox="1"/>
          <p:nvPr/>
        </p:nvSpPr>
        <p:spPr>
          <a:xfrm>
            <a:off x="7373073" y="4958492"/>
            <a:ext cx="1463324" cy="76944"/>
          </a:xfrm>
          <a:prstGeom prst="rect">
            <a:avLst/>
          </a:prstGeom>
          <a:solidFill>
            <a:schemeClr val="lt1"/>
          </a:solid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chemeClr val="dk2"/>
              </a:buClr>
              <a:buSzPts val="500"/>
              <a:buFont typeface="Open Sans SemiBold"/>
              <a:buNone/>
            </a:pPr>
            <a:r>
              <a:rPr lang="en-US" sz="500" b="0" i="0" u="none" strike="noStrike" cap="none">
                <a:solidFill>
                  <a:schemeClr val="dk2"/>
                </a:solidFill>
                <a:latin typeface="Open Sans SemiBold"/>
                <a:ea typeface="Open Sans SemiBold"/>
                <a:cs typeface="Open Sans SemiBold"/>
                <a:sym typeface="Open Sans SemiBold"/>
              </a:rPr>
              <a:t>© 2025. StriveTogether, Inc. All rights reserved.</a:t>
            </a:r>
            <a:endParaRPr sz="1400" b="0" i="0" u="none" strike="noStrike" cap="none">
              <a:solidFill>
                <a:srgbClr val="000000"/>
              </a:solidFill>
              <a:latin typeface="Arial"/>
              <a:ea typeface="Arial"/>
              <a:cs typeface="Arial"/>
              <a:sym typeface="Arial"/>
            </a:endParaRPr>
          </a:p>
        </p:txBody>
      </p:sp>
      <p:sp>
        <p:nvSpPr>
          <p:cNvPr id="85" name="Google Shape;85;p24"/>
          <p:cNvSpPr txBox="1">
            <a:spLocks noGrp="1"/>
          </p:cNvSpPr>
          <p:nvPr>
            <p:ph type="title"/>
          </p:nvPr>
        </p:nvSpPr>
        <p:spPr>
          <a:xfrm>
            <a:off x="237744" y="674079"/>
            <a:ext cx="8450421" cy="72846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4"/>
              </a:buClr>
              <a:buSzPts val="3300"/>
              <a:buFont typeface="Open Sans"/>
              <a:buNone/>
              <a:defRPr b="1" i="0">
                <a:solidFill>
                  <a:schemeClr val="accent4"/>
                </a:solidFill>
                <a:latin typeface="Open Sans"/>
                <a:ea typeface="Open Sans"/>
                <a:cs typeface="Open Sans"/>
                <a:sym typeface="Open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6" name="Google Shape;86;p24"/>
          <p:cNvSpPr txBox="1">
            <a:spLocks noGrp="1"/>
          </p:cNvSpPr>
          <p:nvPr>
            <p:ph type="body" idx="1"/>
          </p:nvPr>
        </p:nvSpPr>
        <p:spPr>
          <a:xfrm>
            <a:off x="230460" y="1563001"/>
            <a:ext cx="8473094" cy="1824012"/>
          </a:xfrm>
          <a:prstGeom prst="rect">
            <a:avLst/>
          </a:prstGeom>
          <a:noFill/>
          <a:ln>
            <a:noFill/>
          </a:ln>
        </p:spPr>
        <p:txBody>
          <a:bodyPr spcFirstLastPara="1" wrap="square" lIns="91425" tIns="45700" rIns="91425" bIns="45700" anchor="t" anchorCtr="0">
            <a:normAutofit/>
          </a:bodyPr>
          <a:lstStyle>
            <a:lvl1pPr marL="457200" lvl="0" indent="-361950" algn="l">
              <a:lnSpc>
                <a:spcPct val="90000"/>
              </a:lnSpc>
              <a:spcBef>
                <a:spcPts val="750"/>
              </a:spcBef>
              <a:spcAft>
                <a:spcPts val="0"/>
              </a:spcAft>
              <a:buClr>
                <a:schemeClr val="lt1"/>
              </a:buClr>
              <a:buSzPts val="2100"/>
              <a:buChar char="•"/>
              <a:defRPr b="0" i="0">
                <a:solidFill>
                  <a:schemeClr val="lt1"/>
                </a:solidFill>
              </a:defRPr>
            </a:lvl1pPr>
            <a:lvl2pPr marL="914400" lvl="1" indent="-342900" algn="l">
              <a:lnSpc>
                <a:spcPct val="90000"/>
              </a:lnSpc>
              <a:spcBef>
                <a:spcPts val="375"/>
              </a:spcBef>
              <a:spcAft>
                <a:spcPts val="0"/>
              </a:spcAft>
              <a:buClr>
                <a:schemeClr val="lt1"/>
              </a:buClr>
              <a:buSzPts val="1800"/>
              <a:buChar char="•"/>
              <a:defRPr b="0" i="0">
                <a:solidFill>
                  <a:schemeClr val="lt1"/>
                </a:solidFill>
              </a:defRPr>
            </a:lvl2pPr>
            <a:lvl3pPr marL="1371600" lvl="2" indent="-323850" algn="l">
              <a:lnSpc>
                <a:spcPct val="90000"/>
              </a:lnSpc>
              <a:spcBef>
                <a:spcPts val="375"/>
              </a:spcBef>
              <a:spcAft>
                <a:spcPts val="0"/>
              </a:spcAft>
              <a:buClr>
                <a:schemeClr val="lt1"/>
              </a:buClr>
              <a:buSzPts val="1500"/>
              <a:buChar char="•"/>
              <a:defRPr b="0" i="0">
                <a:solidFill>
                  <a:schemeClr val="lt1"/>
                </a:solidFill>
              </a:defRPr>
            </a:lvl3pPr>
            <a:lvl4pPr marL="1828800" lvl="3" indent="-314325" algn="l">
              <a:lnSpc>
                <a:spcPct val="90000"/>
              </a:lnSpc>
              <a:spcBef>
                <a:spcPts val="375"/>
              </a:spcBef>
              <a:spcAft>
                <a:spcPts val="0"/>
              </a:spcAft>
              <a:buClr>
                <a:schemeClr val="lt1"/>
              </a:buClr>
              <a:buSzPts val="1350"/>
              <a:buChar char="•"/>
              <a:defRPr b="0" i="0">
                <a:solidFill>
                  <a:schemeClr val="lt1"/>
                </a:solidFill>
              </a:defRPr>
            </a:lvl4pPr>
            <a:lvl5pPr marL="2286000" lvl="4" indent="-314325" algn="l">
              <a:lnSpc>
                <a:spcPct val="90000"/>
              </a:lnSpc>
              <a:spcBef>
                <a:spcPts val="375"/>
              </a:spcBef>
              <a:spcAft>
                <a:spcPts val="0"/>
              </a:spcAft>
              <a:buClr>
                <a:schemeClr val="lt1"/>
              </a:buClr>
              <a:buSzPts val="1350"/>
              <a:buChar char="•"/>
              <a:defRPr b="0" i="0">
                <a:solidFill>
                  <a:schemeClr val="lt1"/>
                </a:solidFill>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pic>
        <p:nvPicPr>
          <p:cNvPr id="87" name="Google Shape;87;p24" descr="A close up of a logo&#10;&#10;AI-generated content may be incorrect."/>
          <p:cNvPicPr preferRelativeResize="0"/>
          <p:nvPr/>
        </p:nvPicPr>
        <p:blipFill rotWithShape="1">
          <a:blip r:embed="rId2">
            <a:alphaModFix/>
          </a:blip>
          <a:srcRect/>
          <a:stretch/>
        </p:blipFill>
        <p:spPr>
          <a:xfrm>
            <a:off x="232033" y="4438772"/>
            <a:ext cx="1706161" cy="474287"/>
          </a:xfrm>
          <a:prstGeom prst="rect">
            <a:avLst/>
          </a:prstGeom>
          <a:noFill/>
          <a:ln>
            <a:noFill/>
          </a:ln>
        </p:spPr>
      </p:pic>
      <p:pic>
        <p:nvPicPr>
          <p:cNvPr id="88" name="Google Shape;88;p24" descr="A number on a black background&#10;&#10;AI-generated content may be incorrect."/>
          <p:cNvPicPr preferRelativeResize="0"/>
          <p:nvPr/>
        </p:nvPicPr>
        <p:blipFill rotWithShape="1">
          <a:blip r:embed="rId3">
            <a:alphaModFix/>
          </a:blip>
          <a:srcRect/>
          <a:stretch/>
        </p:blipFill>
        <p:spPr>
          <a:xfrm>
            <a:off x="2042738" y="4690983"/>
            <a:ext cx="2942003" cy="230542"/>
          </a:xfrm>
          <a:prstGeom prst="rect">
            <a:avLst/>
          </a:prstGeom>
          <a:noFill/>
          <a:ln>
            <a:noFill/>
          </a:ln>
        </p:spPr>
      </p:pic>
      <p:sp>
        <p:nvSpPr>
          <p:cNvPr id="89" name="Google Shape;89;p24"/>
          <p:cNvSpPr/>
          <p:nvPr/>
        </p:nvSpPr>
        <p:spPr>
          <a:xfrm>
            <a:off x="7830849" y="4682620"/>
            <a:ext cx="1120346" cy="256032"/>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243745"/>
              </a:buClr>
              <a:buSzPts val="900"/>
              <a:buFont typeface="Open Sans ExtraBold"/>
              <a:buNone/>
            </a:pPr>
            <a:r>
              <a:rPr lang="en-US" sz="900" b="1" i="0" u="none" strike="noStrike" cap="none">
                <a:solidFill>
                  <a:srgbClr val="243745"/>
                </a:solidFill>
                <a:latin typeface="Open Sans ExtraBold"/>
                <a:ea typeface="Open Sans ExtraBold"/>
                <a:cs typeface="Open Sans ExtraBold"/>
                <a:sym typeface="Open Sans ExtraBold"/>
              </a:rPr>
              <a:t>#ConveneC2C</a:t>
            </a:r>
            <a:endParaRPr sz="900" b="1" i="0" u="none" strike="noStrike" cap="none">
              <a:solidFill>
                <a:srgbClr val="243745"/>
              </a:solidFill>
              <a:latin typeface="Open Sans ExtraBold"/>
              <a:ea typeface="Open Sans ExtraBold"/>
              <a:cs typeface="Open Sans ExtraBold"/>
              <a:sym typeface="Open Sans ExtraBold"/>
            </a:endParaRPr>
          </a:p>
        </p:txBody>
      </p:sp>
      <p:grpSp>
        <p:nvGrpSpPr>
          <p:cNvPr id="90" name="Google Shape;90;p24"/>
          <p:cNvGrpSpPr/>
          <p:nvPr/>
        </p:nvGrpSpPr>
        <p:grpSpPr>
          <a:xfrm>
            <a:off x="-2" y="3922390"/>
            <a:ext cx="9166036" cy="290110"/>
            <a:chOff x="-2" y="4003415"/>
            <a:chExt cx="9166036" cy="290110"/>
          </a:xfrm>
        </p:grpSpPr>
        <p:pic>
          <p:nvPicPr>
            <p:cNvPr id="91" name="Google Shape;91;p24" descr="A blue arrows pointing up and pointing up&#10;&#10;AI-generated content may be incorrect."/>
            <p:cNvPicPr preferRelativeResize="0"/>
            <p:nvPr/>
          </p:nvPicPr>
          <p:blipFill rotWithShape="1">
            <a:blip r:embed="rId4">
              <a:alphaModFix/>
            </a:blip>
            <a:srcRect/>
            <a:stretch/>
          </p:blipFill>
          <p:spPr>
            <a:xfrm>
              <a:off x="-2" y="4003415"/>
              <a:ext cx="4562849" cy="290110"/>
            </a:xfrm>
            <a:prstGeom prst="rect">
              <a:avLst/>
            </a:prstGeom>
            <a:noFill/>
            <a:ln>
              <a:noFill/>
            </a:ln>
          </p:spPr>
        </p:pic>
        <p:pic>
          <p:nvPicPr>
            <p:cNvPr id="92" name="Google Shape;92;p24" descr="A blue arrows pointing up and pointing up&#10;&#10;AI-generated content may be incorrect."/>
            <p:cNvPicPr preferRelativeResize="0"/>
            <p:nvPr/>
          </p:nvPicPr>
          <p:blipFill rotWithShape="1">
            <a:blip r:embed="rId4">
              <a:alphaModFix/>
            </a:blip>
            <a:srcRect/>
            <a:stretch/>
          </p:blipFill>
          <p:spPr>
            <a:xfrm>
              <a:off x="4603185" y="4003415"/>
              <a:ext cx="4562849" cy="290110"/>
            </a:xfrm>
            <a:prstGeom prst="rect">
              <a:avLst/>
            </a:prstGeom>
            <a:noFill/>
            <a:ln>
              <a:noFill/>
            </a:ln>
          </p:spPr>
        </p:pic>
      </p:gr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matchingName="10_Title and Content">
  <p:cSld name="10_Title and Content">
    <p:bg>
      <p:bgPr>
        <a:solidFill>
          <a:schemeClr val="lt1"/>
        </a:solidFill>
        <a:effectLst/>
      </p:bgPr>
    </p:bg>
    <p:spTree>
      <p:nvGrpSpPr>
        <p:cNvPr id="1" name="Shape 763"/>
        <p:cNvGrpSpPr/>
        <p:nvPr/>
      </p:nvGrpSpPr>
      <p:grpSpPr>
        <a:xfrm>
          <a:off x="0" y="0"/>
          <a:ext cx="0" cy="0"/>
          <a:chOff x="0" y="0"/>
          <a:chExt cx="0" cy="0"/>
        </a:xfrm>
      </p:grpSpPr>
      <p:sp>
        <p:nvSpPr>
          <p:cNvPr id="764" name="Google Shape;764;p69"/>
          <p:cNvSpPr txBox="1"/>
          <p:nvPr/>
        </p:nvSpPr>
        <p:spPr>
          <a:xfrm>
            <a:off x="4393245" y="-151254"/>
            <a:ext cx="0" cy="0"/>
          </a:xfrm>
          <a:prstGeom prst="rect">
            <a:avLst/>
          </a:prstGeom>
          <a:solidFill>
            <a:schemeClr val="lt1"/>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Open Sans"/>
              <a:ea typeface="Open Sans"/>
              <a:cs typeface="Open Sans"/>
              <a:sym typeface="Open Sans"/>
            </a:endParaRPr>
          </a:p>
        </p:txBody>
      </p:sp>
      <p:sp>
        <p:nvSpPr>
          <p:cNvPr id="765" name="Google Shape;765;p69"/>
          <p:cNvSpPr txBox="1">
            <a:spLocks noGrp="1"/>
          </p:cNvSpPr>
          <p:nvPr>
            <p:ph type="title"/>
          </p:nvPr>
        </p:nvSpPr>
        <p:spPr>
          <a:xfrm>
            <a:off x="225614" y="755187"/>
            <a:ext cx="4686441" cy="856359"/>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4"/>
              </a:buClr>
              <a:buSzPts val="3300"/>
              <a:buFont typeface="Open Sans"/>
              <a:buNone/>
              <a:defRPr b="1" i="0">
                <a:solidFill>
                  <a:schemeClr val="accent4"/>
                </a:solidFill>
                <a:latin typeface="Open Sans"/>
                <a:ea typeface="Open Sans"/>
                <a:cs typeface="Open Sans"/>
                <a:sym typeface="Open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6" name="Google Shape;766;p69"/>
          <p:cNvSpPr/>
          <p:nvPr/>
        </p:nvSpPr>
        <p:spPr>
          <a:xfrm>
            <a:off x="5235030" y="761813"/>
            <a:ext cx="3422711" cy="3422711"/>
          </a:xfrm>
          <a:custGeom>
            <a:avLst/>
            <a:gdLst/>
            <a:ahLst/>
            <a:cxnLst/>
            <a:rect l="l" t="t" r="r" b="b"/>
            <a:pathLst>
              <a:path w="444048" h="445761" extrusionOk="0">
                <a:moveTo>
                  <a:pt x="0" y="0"/>
                </a:moveTo>
                <a:lnTo>
                  <a:pt x="444049" y="0"/>
                </a:lnTo>
                <a:lnTo>
                  <a:pt x="444049" y="445762"/>
                </a:lnTo>
                <a:lnTo>
                  <a:pt x="0" y="445762"/>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Open Sans"/>
              <a:ea typeface="Open Sans"/>
              <a:cs typeface="Open Sans"/>
              <a:sym typeface="Open Sans"/>
            </a:endParaRPr>
          </a:p>
        </p:txBody>
      </p:sp>
      <p:sp>
        <p:nvSpPr>
          <p:cNvPr id="767" name="Google Shape;767;p69"/>
          <p:cNvSpPr>
            <a:spLocks noGrp="1"/>
          </p:cNvSpPr>
          <p:nvPr>
            <p:ph type="pic" idx="2"/>
          </p:nvPr>
        </p:nvSpPr>
        <p:spPr>
          <a:xfrm>
            <a:off x="5316874" y="843657"/>
            <a:ext cx="3267014" cy="3267014"/>
          </a:xfrm>
          <a:prstGeom prst="rect">
            <a:avLst/>
          </a:prstGeom>
          <a:solidFill>
            <a:schemeClr val="lt1"/>
          </a:solidFill>
          <a:ln>
            <a:noFill/>
          </a:ln>
        </p:spPr>
      </p:sp>
      <p:sp>
        <p:nvSpPr>
          <p:cNvPr id="768" name="Google Shape;768;p69"/>
          <p:cNvSpPr txBox="1">
            <a:spLocks noGrp="1"/>
          </p:cNvSpPr>
          <p:nvPr>
            <p:ph type="body" idx="1"/>
          </p:nvPr>
        </p:nvSpPr>
        <p:spPr>
          <a:xfrm>
            <a:off x="219456" y="1748822"/>
            <a:ext cx="4702669" cy="2435702"/>
          </a:xfrm>
          <a:prstGeom prst="rect">
            <a:avLst/>
          </a:prstGeom>
          <a:noFill/>
          <a:ln>
            <a:noFill/>
          </a:ln>
        </p:spPr>
        <p:txBody>
          <a:bodyPr spcFirstLastPara="1" wrap="square" lIns="91425" tIns="45700" rIns="91425" bIns="45700" anchor="t" anchorCtr="0">
            <a:normAutofit/>
          </a:bodyPr>
          <a:lstStyle>
            <a:lvl1pPr marL="457200" lvl="0" indent="-304800" algn="l">
              <a:lnSpc>
                <a:spcPct val="90000"/>
              </a:lnSpc>
              <a:spcBef>
                <a:spcPts val="750"/>
              </a:spcBef>
              <a:spcAft>
                <a:spcPts val="0"/>
              </a:spcAft>
              <a:buClr>
                <a:schemeClr val="dk2"/>
              </a:buClr>
              <a:buSzPts val="1200"/>
              <a:buChar char="•"/>
              <a:defRPr sz="1200" b="0" i="0">
                <a:solidFill>
                  <a:schemeClr val="dk2"/>
                </a:solidFill>
              </a:defRPr>
            </a:lvl1pPr>
            <a:lvl2pPr marL="914400" lvl="1" indent="-304800" algn="l">
              <a:lnSpc>
                <a:spcPct val="90000"/>
              </a:lnSpc>
              <a:spcBef>
                <a:spcPts val="375"/>
              </a:spcBef>
              <a:spcAft>
                <a:spcPts val="0"/>
              </a:spcAft>
              <a:buClr>
                <a:schemeClr val="dk2"/>
              </a:buClr>
              <a:buSzPts val="1200"/>
              <a:buChar char="•"/>
              <a:defRPr sz="1200" b="0" i="0">
                <a:solidFill>
                  <a:schemeClr val="dk2"/>
                </a:solidFill>
              </a:defRPr>
            </a:lvl2pPr>
            <a:lvl3pPr marL="1371600" lvl="2" indent="-304800" algn="l">
              <a:lnSpc>
                <a:spcPct val="90000"/>
              </a:lnSpc>
              <a:spcBef>
                <a:spcPts val="375"/>
              </a:spcBef>
              <a:spcAft>
                <a:spcPts val="0"/>
              </a:spcAft>
              <a:buClr>
                <a:schemeClr val="dk2"/>
              </a:buClr>
              <a:buSzPts val="1200"/>
              <a:buChar char="•"/>
              <a:defRPr sz="1200" b="0" i="0">
                <a:solidFill>
                  <a:schemeClr val="dk2"/>
                </a:solidFill>
              </a:defRPr>
            </a:lvl3pPr>
            <a:lvl4pPr marL="1828800" lvl="3" indent="-304800" algn="l">
              <a:lnSpc>
                <a:spcPct val="90000"/>
              </a:lnSpc>
              <a:spcBef>
                <a:spcPts val="375"/>
              </a:spcBef>
              <a:spcAft>
                <a:spcPts val="0"/>
              </a:spcAft>
              <a:buClr>
                <a:schemeClr val="dk2"/>
              </a:buClr>
              <a:buSzPts val="1200"/>
              <a:buChar char="•"/>
              <a:defRPr sz="1200" b="0" i="0">
                <a:solidFill>
                  <a:schemeClr val="dk2"/>
                </a:solidFill>
              </a:defRPr>
            </a:lvl4pPr>
            <a:lvl5pPr marL="2286000" lvl="4" indent="-304800" algn="l">
              <a:lnSpc>
                <a:spcPct val="90000"/>
              </a:lnSpc>
              <a:spcBef>
                <a:spcPts val="375"/>
              </a:spcBef>
              <a:spcAft>
                <a:spcPts val="0"/>
              </a:spcAft>
              <a:buClr>
                <a:schemeClr val="dk2"/>
              </a:buClr>
              <a:buSzPts val="1200"/>
              <a:buChar char="•"/>
              <a:defRPr sz="1200" b="0" i="0">
                <a:solidFill>
                  <a:schemeClr val="dk2"/>
                </a:solidFill>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pic>
        <p:nvPicPr>
          <p:cNvPr id="769" name="Google Shape;769;p69" descr="A close up of a logo&#10;&#10;AI-generated content may be incorrect."/>
          <p:cNvPicPr preferRelativeResize="0"/>
          <p:nvPr/>
        </p:nvPicPr>
        <p:blipFill rotWithShape="1">
          <a:blip r:embed="rId2">
            <a:alphaModFix/>
          </a:blip>
          <a:srcRect/>
          <a:stretch/>
        </p:blipFill>
        <p:spPr>
          <a:xfrm>
            <a:off x="232033" y="4438772"/>
            <a:ext cx="1706161" cy="474287"/>
          </a:xfrm>
          <a:prstGeom prst="rect">
            <a:avLst/>
          </a:prstGeom>
          <a:noFill/>
          <a:ln>
            <a:noFill/>
          </a:ln>
        </p:spPr>
      </p:pic>
      <p:pic>
        <p:nvPicPr>
          <p:cNvPr id="770" name="Google Shape;770;p69" descr="A number on a black background&#10;&#10;AI-generated content may be incorrect."/>
          <p:cNvPicPr preferRelativeResize="0"/>
          <p:nvPr/>
        </p:nvPicPr>
        <p:blipFill rotWithShape="1">
          <a:blip r:embed="rId3">
            <a:alphaModFix/>
          </a:blip>
          <a:srcRect/>
          <a:stretch/>
        </p:blipFill>
        <p:spPr>
          <a:xfrm>
            <a:off x="2042738" y="4690983"/>
            <a:ext cx="2942003" cy="230542"/>
          </a:xfrm>
          <a:prstGeom prst="rect">
            <a:avLst/>
          </a:prstGeom>
          <a:noFill/>
          <a:ln>
            <a:noFill/>
          </a:ln>
        </p:spPr>
      </p:pic>
      <p:grpSp>
        <p:nvGrpSpPr>
          <p:cNvPr id="771" name="Google Shape;771;p69"/>
          <p:cNvGrpSpPr/>
          <p:nvPr/>
        </p:nvGrpSpPr>
        <p:grpSpPr>
          <a:xfrm>
            <a:off x="5222240" y="4660317"/>
            <a:ext cx="3624877" cy="375119"/>
            <a:chOff x="5222240" y="4660317"/>
            <a:chExt cx="3624877" cy="375119"/>
          </a:xfrm>
        </p:grpSpPr>
        <p:sp>
          <p:nvSpPr>
            <p:cNvPr id="772" name="Google Shape;772;p69"/>
            <p:cNvSpPr txBox="1"/>
            <p:nvPr/>
          </p:nvSpPr>
          <p:spPr>
            <a:xfrm>
              <a:off x="7373073" y="4958492"/>
              <a:ext cx="1463324" cy="76944"/>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425563"/>
                </a:buClr>
                <a:buSzPts val="500"/>
                <a:buFont typeface="Open Sans SemiBold"/>
                <a:buNone/>
              </a:pPr>
              <a:r>
                <a:rPr lang="en-US" sz="500" b="0" i="0" u="none" strike="noStrike" cap="none">
                  <a:solidFill>
                    <a:srgbClr val="425563"/>
                  </a:solidFill>
                  <a:latin typeface="Open Sans SemiBold"/>
                  <a:ea typeface="Open Sans SemiBold"/>
                  <a:cs typeface="Open Sans SemiBold"/>
                  <a:sym typeface="Open Sans SemiBold"/>
                </a:rPr>
                <a:t>© 2025. StriveTogether, Inc. All rights reserved.</a:t>
              </a:r>
              <a:endParaRPr sz="1400" b="0" i="0" u="none" strike="noStrike" cap="none">
                <a:solidFill>
                  <a:srgbClr val="000000"/>
                </a:solidFill>
                <a:latin typeface="Arial"/>
                <a:ea typeface="Arial"/>
                <a:cs typeface="Arial"/>
                <a:sym typeface="Arial"/>
              </a:endParaRPr>
            </a:p>
          </p:txBody>
        </p:sp>
        <p:grpSp>
          <p:nvGrpSpPr>
            <p:cNvPr id="773" name="Google Shape;773;p69"/>
            <p:cNvGrpSpPr/>
            <p:nvPr/>
          </p:nvGrpSpPr>
          <p:grpSpPr>
            <a:xfrm>
              <a:off x="5222240" y="4660317"/>
              <a:ext cx="3624877" cy="256032"/>
              <a:chOff x="5222240" y="4660317"/>
              <a:chExt cx="3624877" cy="256032"/>
            </a:xfrm>
          </p:grpSpPr>
          <p:sp>
            <p:nvSpPr>
              <p:cNvPr id="774" name="Google Shape;774;p69"/>
              <p:cNvSpPr/>
              <p:nvPr/>
            </p:nvSpPr>
            <p:spPr>
              <a:xfrm>
                <a:off x="5222240" y="4660317"/>
                <a:ext cx="3624877" cy="256032"/>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chemeClr val="dk2"/>
                  </a:buClr>
                  <a:buSzPts val="900"/>
                  <a:buFont typeface="Open Sans SemiBold"/>
                  <a:buNone/>
                </a:pPr>
                <a:r>
                  <a:rPr lang="en-US" sz="900" b="1" i="0" u="none" strike="noStrike" cap="none">
                    <a:solidFill>
                      <a:schemeClr val="dk2"/>
                    </a:solidFill>
                    <a:latin typeface="Open Sans SemiBold"/>
                    <a:ea typeface="Open Sans SemiBold"/>
                    <a:cs typeface="Open Sans SemiBold"/>
                    <a:sym typeface="Open Sans SemiBold"/>
                  </a:rPr>
                  <a:t>2025 Cradle to Career Network Convening |</a:t>
                </a:r>
                <a:r>
                  <a:rPr lang="en-US" sz="900" b="0" i="0" u="none" strike="noStrike" cap="none">
                    <a:solidFill>
                      <a:schemeClr val="dk2"/>
                    </a:solidFill>
                    <a:latin typeface="Open Sans SemiBold"/>
                    <a:ea typeface="Open Sans SemiBold"/>
                    <a:cs typeface="Open Sans SemiBold"/>
                    <a:sym typeface="Open Sans SemiBold"/>
                  </a:rPr>
                  <a:t> </a:t>
                </a:r>
                <a:fld id="{00000000-1234-1234-1234-123412341234}" type="slidenum">
                  <a:rPr lang="en-US" sz="900" b="1" i="0" u="none" strike="noStrike" cap="none">
                    <a:solidFill>
                      <a:schemeClr val="dk2"/>
                    </a:solidFill>
                    <a:latin typeface="Open Sans SemiBold"/>
                    <a:ea typeface="Open Sans SemiBold"/>
                    <a:cs typeface="Open Sans SemiBold"/>
                    <a:sym typeface="Open Sans SemiBold"/>
                  </a:rPr>
                  <a:t>‹#›</a:t>
                </a:fld>
                <a:endParaRPr sz="900" b="1" i="0" u="none" strike="noStrike" cap="none">
                  <a:solidFill>
                    <a:schemeClr val="dk2"/>
                  </a:solidFill>
                  <a:latin typeface="Open Sans SemiBold"/>
                  <a:ea typeface="Open Sans SemiBold"/>
                  <a:cs typeface="Open Sans SemiBold"/>
                  <a:sym typeface="Open Sans SemiBold"/>
                </a:endParaRPr>
              </a:p>
            </p:txBody>
          </p:sp>
          <p:pic>
            <p:nvPicPr>
              <p:cNvPr id="775" name="Google Shape;775;p69" descr="A black and orange logo&#10;&#10;AI-generated content may be incorrect."/>
              <p:cNvPicPr preferRelativeResize="0"/>
              <p:nvPr/>
            </p:nvPicPr>
            <p:blipFill rotWithShape="1">
              <a:blip r:embed="rId4">
                <a:alphaModFix/>
              </a:blip>
              <a:srcRect/>
              <a:stretch/>
            </p:blipFill>
            <p:spPr>
              <a:xfrm>
                <a:off x="5303763" y="4744405"/>
                <a:ext cx="833140" cy="112672"/>
              </a:xfrm>
              <a:prstGeom prst="rect">
                <a:avLst/>
              </a:prstGeom>
              <a:noFill/>
              <a:ln>
                <a:noFill/>
              </a:ln>
            </p:spPr>
          </p:pic>
        </p:grpSp>
      </p:grpSp>
      <p:sp>
        <p:nvSpPr>
          <p:cNvPr id="776" name="Google Shape;776;p69"/>
          <p:cNvSpPr txBox="1"/>
          <p:nvPr/>
        </p:nvSpPr>
        <p:spPr>
          <a:xfrm>
            <a:off x="139060" y="148119"/>
            <a:ext cx="1306422" cy="2616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chemeClr val="dk2"/>
                </a:solidFill>
                <a:latin typeface="Open Sans ExtraBold"/>
                <a:ea typeface="Open Sans ExtraBold"/>
                <a:cs typeface="Open Sans ExtraBold"/>
                <a:sym typeface="Open Sans ExtraBold"/>
              </a:rPr>
              <a:t>#ConveneC2C</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matchingName="26_Title and Content">
  <p:cSld name="26_Title and Content">
    <p:bg>
      <p:bgPr>
        <a:solidFill>
          <a:srgbClr val="243745"/>
        </a:solidFill>
        <a:effectLst/>
      </p:bgPr>
    </p:bg>
    <p:spTree>
      <p:nvGrpSpPr>
        <p:cNvPr id="1" name="Shape 777"/>
        <p:cNvGrpSpPr/>
        <p:nvPr/>
      </p:nvGrpSpPr>
      <p:grpSpPr>
        <a:xfrm>
          <a:off x="0" y="0"/>
          <a:ext cx="0" cy="0"/>
          <a:chOff x="0" y="0"/>
          <a:chExt cx="0" cy="0"/>
        </a:xfrm>
      </p:grpSpPr>
      <p:sp>
        <p:nvSpPr>
          <p:cNvPr id="778" name="Google Shape;778;p70"/>
          <p:cNvSpPr txBox="1">
            <a:spLocks noGrp="1"/>
          </p:cNvSpPr>
          <p:nvPr>
            <p:ph type="title"/>
          </p:nvPr>
        </p:nvSpPr>
        <p:spPr>
          <a:xfrm>
            <a:off x="225614" y="755187"/>
            <a:ext cx="4686441" cy="856359"/>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2"/>
              </a:buClr>
              <a:buSzPts val="3300"/>
              <a:buFont typeface="Open Sans"/>
              <a:buNone/>
              <a:defRPr b="1" i="0">
                <a:solidFill>
                  <a:schemeClr val="accent2"/>
                </a:solidFill>
                <a:latin typeface="Open Sans"/>
                <a:ea typeface="Open Sans"/>
                <a:cs typeface="Open Sans"/>
                <a:sym typeface="Open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9" name="Google Shape;779;p70"/>
          <p:cNvSpPr/>
          <p:nvPr/>
        </p:nvSpPr>
        <p:spPr>
          <a:xfrm>
            <a:off x="5235030" y="761813"/>
            <a:ext cx="3422711" cy="3422711"/>
          </a:xfrm>
          <a:custGeom>
            <a:avLst/>
            <a:gdLst/>
            <a:ahLst/>
            <a:cxnLst/>
            <a:rect l="l" t="t" r="r" b="b"/>
            <a:pathLst>
              <a:path w="444048" h="445761" extrusionOk="0">
                <a:moveTo>
                  <a:pt x="0" y="0"/>
                </a:moveTo>
                <a:lnTo>
                  <a:pt x="444049" y="0"/>
                </a:lnTo>
                <a:lnTo>
                  <a:pt x="444049" y="445762"/>
                </a:lnTo>
                <a:lnTo>
                  <a:pt x="0" y="445762"/>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Open Sans"/>
              <a:ea typeface="Open Sans"/>
              <a:cs typeface="Open Sans"/>
              <a:sym typeface="Open Sans"/>
            </a:endParaRPr>
          </a:p>
        </p:txBody>
      </p:sp>
      <p:sp>
        <p:nvSpPr>
          <p:cNvPr id="780" name="Google Shape;780;p70"/>
          <p:cNvSpPr>
            <a:spLocks noGrp="1"/>
          </p:cNvSpPr>
          <p:nvPr>
            <p:ph type="pic" idx="2"/>
          </p:nvPr>
        </p:nvSpPr>
        <p:spPr>
          <a:xfrm>
            <a:off x="5316874" y="843657"/>
            <a:ext cx="3267014" cy="3267014"/>
          </a:xfrm>
          <a:prstGeom prst="rect">
            <a:avLst/>
          </a:prstGeom>
          <a:solidFill>
            <a:schemeClr val="lt1"/>
          </a:solidFill>
          <a:ln>
            <a:noFill/>
          </a:ln>
        </p:spPr>
      </p:sp>
      <p:sp>
        <p:nvSpPr>
          <p:cNvPr id="781" name="Google Shape;781;p70"/>
          <p:cNvSpPr txBox="1">
            <a:spLocks noGrp="1"/>
          </p:cNvSpPr>
          <p:nvPr>
            <p:ph type="body" idx="1"/>
          </p:nvPr>
        </p:nvSpPr>
        <p:spPr>
          <a:xfrm>
            <a:off x="213360" y="1748822"/>
            <a:ext cx="4708765" cy="2435702"/>
          </a:xfrm>
          <a:prstGeom prst="rect">
            <a:avLst/>
          </a:prstGeom>
          <a:noFill/>
          <a:ln>
            <a:noFill/>
          </a:ln>
        </p:spPr>
        <p:txBody>
          <a:bodyPr spcFirstLastPara="1" wrap="square" lIns="91425" tIns="45700" rIns="91425" bIns="45700" anchor="t" anchorCtr="0">
            <a:normAutofit/>
          </a:bodyPr>
          <a:lstStyle>
            <a:lvl1pPr marL="457200" lvl="0" indent="-361950" algn="l">
              <a:lnSpc>
                <a:spcPct val="90000"/>
              </a:lnSpc>
              <a:spcBef>
                <a:spcPts val="750"/>
              </a:spcBef>
              <a:spcAft>
                <a:spcPts val="0"/>
              </a:spcAft>
              <a:buClr>
                <a:schemeClr val="lt1"/>
              </a:buClr>
              <a:buSzPts val="2100"/>
              <a:buChar char="•"/>
              <a:defRPr b="0" i="0">
                <a:solidFill>
                  <a:schemeClr val="lt1"/>
                </a:solidFill>
              </a:defRPr>
            </a:lvl1pPr>
            <a:lvl2pPr marL="914400" lvl="1" indent="-342900" algn="l">
              <a:lnSpc>
                <a:spcPct val="90000"/>
              </a:lnSpc>
              <a:spcBef>
                <a:spcPts val="375"/>
              </a:spcBef>
              <a:spcAft>
                <a:spcPts val="0"/>
              </a:spcAft>
              <a:buClr>
                <a:schemeClr val="lt1"/>
              </a:buClr>
              <a:buSzPts val="1800"/>
              <a:buChar char="•"/>
              <a:defRPr b="0" i="0">
                <a:solidFill>
                  <a:schemeClr val="lt1"/>
                </a:solidFill>
              </a:defRPr>
            </a:lvl2pPr>
            <a:lvl3pPr marL="1371600" lvl="2" indent="-323850" algn="l">
              <a:lnSpc>
                <a:spcPct val="90000"/>
              </a:lnSpc>
              <a:spcBef>
                <a:spcPts val="375"/>
              </a:spcBef>
              <a:spcAft>
                <a:spcPts val="0"/>
              </a:spcAft>
              <a:buClr>
                <a:schemeClr val="lt1"/>
              </a:buClr>
              <a:buSzPts val="1500"/>
              <a:buChar char="•"/>
              <a:defRPr b="0" i="0">
                <a:solidFill>
                  <a:schemeClr val="lt1"/>
                </a:solidFill>
              </a:defRPr>
            </a:lvl3pPr>
            <a:lvl4pPr marL="1828800" lvl="3" indent="-314325" algn="l">
              <a:lnSpc>
                <a:spcPct val="90000"/>
              </a:lnSpc>
              <a:spcBef>
                <a:spcPts val="375"/>
              </a:spcBef>
              <a:spcAft>
                <a:spcPts val="0"/>
              </a:spcAft>
              <a:buClr>
                <a:schemeClr val="lt1"/>
              </a:buClr>
              <a:buSzPts val="1350"/>
              <a:buChar char="•"/>
              <a:defRPr b="0" i="0">
                <a:solidFill>
                  <a:schemeClr val="lt1"/>
                </a:solidFill>
              </a:defRPr>
            </a:lvl4pPr>
            <a:lvl5pPr marL="2286000" lvl="4" indent="-314325" algn="l">
              <a:lnSpc>
                <a:spcPct val="90000"/>
              </a:lnSpc>
              <a:spcBef>
                <a:spcPts val="375"/>
              </a:spcBef>
              <a:spcAft>
                <a:spcPts val="0"/>
              </a:spcAft>
              <a:buClr>
                <a:schemeClr val="lt1"/>
              </a:buClr>
              <a:buSzPts val="1350"/>
              <a:buChar char="•"/>
              <a:defRPr b="0" i="0">
                <a:solidFill>
                  <a:schemeClr val="lt1"/>
                </a:solidFill>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782" name="Google Shape;782;p70"/>
          <p:cNvSpPr txBox="1"/>
          <p:nvPr/>
        </p:nvSpPr>
        <p:spPr>
          <a:xfrm>
            <a:off x="139060" y="148119"/>
            <a:ext cx="1306422" cy="2616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chemeClr val="lt1"/>
                </a:solidFill>
                <a:latin typeface="Open Sans ExtraBold"/>
                <a:ea typeface="Open Sans ExtraBold"/>
                <a:cs typeface="Open Sans ExtraBold"/>
                <a:sym typeface="Open Sans ExtraBold"/>
              </a:rPr>
              <a:t>#ConveneC2C</a:t>
            </a:r>
            <a:endParaRPr sz="1400" b="0" i="0" u="none" strike="noStrike" cap="none">
              <a:solidFill>
                <a:srgbClr val="000000"/>
              </a:solidFill>
              <a:latin typeface="Arial"/>
              <a:ea typeface="Arial"/>
              <a:cs typeface="Arial"/>
              <a:sym typeface="Arial"/>
            </a:endParaRPr>
          </a:p>
        </p:txBody>
      </p:sp>
      <p:pic>
        <p:nvPicPr>
          <p:cNvPr id="783" name="Google Shape;783;p70" descr="A blue and orange sign with white text&#10;&#10;AI-generated content may be incorrect."/>
          <p:cNvPicPr preferRelativeResize="0"/>
          <p:nvPr/>
        </p:nvPicPr>
        <p:blipFill rotWithShape="1">
          <a:blip r:embed="rId2">
            <a:alphaModFix/>
          </a:blip>
          <a:srcRect/>
          <a:stretch/>
        </p:blipFill>
        <p:spPr>
          <a:xfrm>
            <a:off x="229345" y="4441040"/>
            <a:ext cx="1714254" cy="476537"/>
          </a:xfrm>
          <a:prstGeom prst="rect">
            <a:avLst/>
          </a:prstGeom>
          <a:noFill/>
          <a:ln>
            <a:noFill/>
          </a:ln>
        </p:spPr>
      </p:pic>
      <p:pic>
        <p:nvPicPr>
          <p:cNvPr id="784" name="Google Shape;784;p70" descr="A white number on a black background&#10;&#10;AI-generated content may be incorrect."/>
          <p:cNvPicPr preferRelativeResize="0"/>
          <p:nvPr/>
        </p:nvPicPr>
        <p:blipFill rotWithShape="1">
          <a:blip r:embed="rId3">
            <a:alphaModFix/>
          </a:blip>
          <a:srcRect/>
          <a:stretch/>
        </p:blipFill>
        <p:spPr>
          <a:xfrm>
            <a:off x="2039037" y="4690983"/>
            <a:ext cx="2945704" cy="230832"/>
          </a:xfrm>
          <a:prstGeom prst="rect">
            <a:avLst/>
          </a:prstGeom>
          <a:noFill/>
          <a:ln>
            <a:noFill/>
          </a:ln>
        </p:spPr>
      </p:pic>
      <p:grpSp>
        <p:nvGrpSpPr>
          <p:cNvPr id="785" name="Google Shape;785;p70"/>
          <p:cNvGrpSpPr/>
          <p:nvPr/>
        </p:nvGrpSpPr>
        <p:grpSpPr>
          <a:xfrm>
            <a:off x="5222240" y="4660317"/>
            <a:ext cx="3624877" cy="375119"/>
            <a:chOff x="5222240" y="4660317"/>
            <a:chExt cx="3624877" cy="375119"/>
          </a:xfrm>
        </p:grpSpPr>
        <p:sp>
          <p:nvSpPr>
            <p:cNvPr id="786" name="Google Shape;786;p70"/>
            <p:cNvSpPr txBox="1"/>
            <p:nvPr/>
          </p:nvSpPr>
          <p:spPr>
            <a:xfrm>
              <a:off x="7373073" y="4958492"/>
              <a:ext cx="1463324" cy="76944"/>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chemeClr val="lt1"/>
                </a:buClr>
                <a:buSzPts val="500"/>
                <a:buFont typeface="Open Sans SemiBold"/>
                <a:buNone/>
              </a:pPr>
              <a:r>
                <a:rPr lang="en-US" sz="500" b="0" i="0" u="none" strike="noStrike" cap="none">
                  <a:solidFill>
                    <a:schemeClr val="lt1"/>
                  </a:solidFill>
                  <a:latin typeface="Open Sans SemiBold"/>
                  <a:ea typeface="Open Sans SemiBold"/>
                  <a:cs typeface="Open Sans SemiBold"/>
                  <a:sym typeface="Open Sans SemiBold"/>
                </a:rPr>
                <a:t>© 2025. StriveTogether, Inc. All rights reserved.</a:t>
              </a:r>
              <a:endParaRPr sz="1400" b="0" i="0" u="none" strike="noStrike" cap="none">
                <a:solidFill>
                  <a:srgbClr val="000000"/>
                </a:solidFill>
                <a:latin typeface="Arial"/>
                <a:ea typeface="Arial"/>
                <a:cs typeface="Arial"/>
                <a:sym typeface="Arial"/>
              </a:endParaRPr>
            </a:p>
          </p:txBody>
        </p:sp>
        <p:sp>
          <p:nvSpPr>
            <p:cNvPr id="787" name="Google Shape;787;p70"/>
            <p:cNvSpPr/>
            <p:nvPr/>
          </p:nvSpPr>
          <p:spPr>
            <a:xfrm>
              <a:off x="5222240" y="4660317"/>
              <a:ext cx="3624877" cy="256032"/>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chemeClr val="lt1"/>
                </a:buClr>
                <a:buSzPts val="900"/>
                <a:buFont typeface="Open Sans SemiBold"/>
                <a:buNone/>
              </a:pPr>
              <a:r>
                <a:rPr lang="en-US" sz="900" b="1" i="0" u="none" strike="noStrike" cap="none">
                  <a:solidFill>
                    <a:schemeClr val="lt1"/>
                  </a:solidFill>
                  <a:latin typeface="Open Sans SemiBold"/>
                  <a:ea typeface="Open Sans SemiBold"/>
                  <a:cs typeface="Open Sans SemiBold"/>
                  <a:sym typeface="Open Sans SemiBold"/>
                </a:rPr>
                <a:t>2025 Cradle to Career Network Convening |</a:t>
              </a:r>
              <a:r>
                <a:rPr lang="en-US" sz="900" b="0" i="0" u="none" strike="noStrike" cap="none">
                  <a:solidFill>
                    <a:schemeClr val="lt1"/>
                  </a:solidFill>
                  <a:latin typeface="Open Sans SemiBold"/>
                  <a:ea typeface="Open Sans SemiBold"/>
                  <a:cs typeface="Open Sans SemiBold"/>
                  <a:sym typeface="Open Sans SemiBold"/>
                </a:rPr>
                <a:t> </a:t>
              </a:r>
              <a:fld id="{00000000-1234-1234-1234-123412341234}" type="slidenum">
                <a:rPr lang="en-US" sz="900" b="1" i="0" u="none" strike="noStrike" cap="none">
                  <a:solidFill>
                    <a:schemeClr val="lt1"/>
                  </a:solidFill>
                  <a:latin typeface="Open Sans SemiBold"/>
                  <a:ea typeface="Open Sans SemiBold"/>
                  <a:cs typeface="Open Sans SemiBold"/>
                  <a:sym typeface="Open Sans SemiBold"/>
                </a:rPr>
                <a:t>‹#›</a:t>
              </a:fld>
              <a:endParaRPr sz="900" b="1" i="0" u="none" strike="noStrike" cap="none">
                <a:solidFill>
                  <a:schemeClr val="lt1"/>
                </a:solidFill>
                <a:latin typeface="Open Sans SemiBold"/>
                <a:ea typeface="Open Sans SemiBold"/>
                <a:cs typeface="Open Sans SemiBold"/>
                <a:sym typeface="Open Sans SemiBold"/>
              </a:endParaRPr>
            </a:p>
          </p:txBody>
        </p:sp>
        <p:pic>
          <p:nvPicPr>
            <p:cNvPr id="788" name="Google Shape;788;p70" descr="A black and orange logo&#10;&#10;AI-generated content may be incorrect."/>
            <p:cNvPicPr preferRelativeResize="0"/>
            <p:nvPr/>
          </p:nvPicPr>
          <p:blipFill rotWithShape="1">
            <a:blip r:embed="rId4">
              <a:alphaModFix/>
            </a:blip>
            <a:srcRect/>
            <a:stretch/>
          </p:blipFill>
          <p:spPr>
            <a:xfrm>
              <a:off x="5309488" y="4737228"/>
              <a:ext cx="827415" cy="111898"/>
            </a:xfrm>
            <a:prstGeom prst="rect">
              <a:avLst/>
            </a:prstGeom>
            <a:noFill/>
            <a:ln>
              <a:noFill/>
            </a:ln>
          </p:spPr>
        </p:pic>
      </p:gr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matchingName="Title and Content_White_LeftBox">
  <p:cSld name="Title and Content_White_LeftBox">
    <p:bg>
      <p:bgPr>
        <a:solidFill>
          <a:schemeClr val="lt1"/>
        </a:solidFill>
        <a:effectLst/>
      </p:bgPr>
    </p:bg>
    <p:spTree>
      <p:nvGrpSpPr>
        <p:cNvPr id="1" name="Shape 789"/>
        <p:cNvGrpSpPr/>
        <p:nvPr/>
      </p:nvGrpSpPr>
      <p:grpSpPr>
        <a:xfrm>
          <a:off x="0" y="0"/>
          <a:ext cx="0" cy="0"/>
          <a:chOff x="0" y="0"/>
          <a:chExt cx="0" cy="0"/>
        </a:xfrm>
      </p:grpSpPr>
      <p:sp>
        <p:nvSpPr>
          <p:cNvPr id="790" name="Google Shape;790;p71"/>
          <p:cNvSpPr/>
          <p:nvPr/>
        </p:nvSpPr>
        <p:spPr>
          <a:xfrm>
            <a:off x="236765" y="761813"/>
            <a:ext cx="3422711" cy="3422711"/>
          </a:xfrm>
          <a:custGeom>
            <a:avLst/>
            <a:gdLst/>
            <a:ahLst/>
            <a:cxnLst/>
            <a:rect l="l" t="t" r="r" b="b"/>
            <a:pathLst>
              <a:path w="444048" h="445761" extrusionOk="0">
                <a:moveTo>
                  <a:pt x="0" y="0"/>
                </a:moveTo>
                <a:lnTo>
                  <a:pt x="444049" y="0"/>
                </a:lnTo>
                <a:lnTo>
                  <a:pt x="444049" y="445762"/>
                </a:lnTo>
                <a:lnTo>
                  <a:pt x="0" y="445762"/>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Open Sans"/>
              <a:ea typeface="Open Sans"/>
              <a:cs typeface="Open Sans"/>
              <a:sym typeface="Open Sans"/>
            </a:endParaRPr>
          </a:p>
        </p:txBody>
      </p:sp>
      <p:sp>
        <p:nvSpPr>
          <p:cNvPr id="791" name="Google Shape;791;p71"/>
          <p:cNvSpPr>
            <a:spLocks noGrp="1"/>
          </p:cNvSpPr>
          <p:nvPr>
            <p:ph type="pic" idx="2"/>
          </p:nvPr>
        </p:nvSpPr>
        <p:spPr>
          <a:xfrm>
            <a:off x="318609" y="843657"/>
            <a:ext cx="3267014" cy="3267014"/>
          </a:xfrm>
          <a:prstGeom prst="rect">
            <a:avLst/>
          </a:prstGeom>
          <a:solidFill>
            <a:schemeClr val="lt1"/>
          </a:solidFill>
          <a:ln>
            <a:noFill/>
          </a:ln>
        </p:spPr>
      </p:sp>
      <p:sp>
        <p:nvSpPr>
          <p:cNvPr id="792" name="Google Shape;792;p71"/>
          <p:cNvSpPr txBox="1">
            <a:spLocks noGrp="1"/>
          </p:cNvSpPr>
          <p:nvPr>
            <p:ph type="title"/>
          </p:nvPr>
        </p:nvSpPr>
        <p:spPr>
          <a:xfrm>
            <a:off x="3969752" y="768439"/>
            <a:ext cx="4670665" cy="856359"/>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2"/>
              </a:buClr>
              <a:buSzPts val="3300"/>
              <a:buFont typeface="Open Sans"/>
              <a:buNone/>
              <a:defRPr b="1" i="0">
                <a:solidFill>
                  <a:schemeClr val="accent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3" name="Google Shape;793;p71"/>
          <p:cNvSpPr txBox="1">
            <a:spLocks noGrp="1"/>
          </p:cNvSpPr>
          <p:nvPr>
            <p:ph type="body" idx="1"/>
          </p:nvPr>
        </p:nvSpPr>
        <p:spPr>
          <a:xfrm>
            <a:off x="3969752" y="1748822"/>
            <a:ext cx="4670665" cy="2435702"/>
          </a:xfrm>
          <a:prstGeom prst="rect">
            <a:avLst/>
          </a:prstGeom>
          <a:noFill/>
          <a:ln>
            <a:noFill/>
          </a:ln>
        </p:spPr>
        <p:txBody>
          <a:bodyPr spcFirstLastPara="1" wrap="square" lIns="91425" tIns="45700" rIns="91425" bIns="45700" anchor="t" anchorCtr="0">
            <a:normAutofit/>
          </a:bodyPr>
          <a:lstStyle>
            <a:lvl1pPr marL="457200" lvl="0" indent="-361950" algn="l">
              <a:lnSpc>
                <a:spcPct val="90000"/>
              </a:lnSpc>
              <a:spcBef>
                <a:spcPts val="750"/>
              </a:spcBef>
              <a:spcAft>
                <a:spcPts val="0"/>
              </a:spcAft>
              <a:buClr>
                <a:schemeClr val="dk2"/>
              </a:buClr>
              <a:buSzPts val="2100"/>
              <a:buChar char="•"/>
              <a:defRPr b="0" i="0">
                <a:solidFill>
                  <a:schemeClr val="dk2"/>
                </a:solidFill>
              </a:defRPr>
            </a:lvl1pPr>
            <a:lvl2pPr marL="914400" lvl="1" indent="-342900" algn="l">
              <a:lnSpc>
                <a:spcPct val="90000"/>
              </a:lnSpc>
              <a:spcBef>
                <a:spcPts val="375"/>
              </a:spcBef>
              <a:spcAft>
                <a:spcPts val="0"/>
              </a:spcAft>
              <a:buClr>
                <a:schemeClr val="dk2"/>
              </a:buClr>
              <a:buSzPts val="1800"/>
              <a:buChar char="•"/>
              <a:defRPr b="0" i="0">
                <a:solidFill>
                  <a:schemeClr val="dk2"/>
                </a:solidFill>
              </a:defRPr>
            </a:lvl2pPr>
            <a:lvl3pPr marL="1371600" lvl="2" indent="-323850" algn="l">
              <a:lnSpc>
                <a:spcPct val="90000"/>
              </a:lnSpc>
              <a:spcBef>
                <a:spcPts val="375"/>
              </a:spcBef>
              <a:spcAft>
                <a:spcPts val="0"/>
              </a:spcAft>
              <a:buClr>
                <a:schemeClr val="dk2"/>
              </a:buClr>
              <a:buSzPts val="1500"/>
              <a:buChar char="•"/>
              <a:defRPr b="0" i="0">
                <a:solidFill>
                  <a:schemeClr val="dk2"/>
                </a:solidFill>
              </a:defRPr>
            </a:lvl3pPr>
            <a:lvl4pPr marL="1828800" lvl="3" indent="-314325" algn="l">
              <a:lnSpc>
                <a:spcPct val="90000"/>
              </a:lnSpc>
              <a:spcBef>
                <a:spcPts val="375"/>
              </a:spcBef>
              <a:spcAft>
                <a:spcPts val="0"/>
              </a:spcAft>
              <a:buClr>
                <a:schemeClr val="dk2"/>
              </a:buClr>
              <a:buSzPts val="1350"/>
              <a:buChar char="•"/>
              <a:defRPr b="0" i="0">
                <a:solidFill>
                  <a:schemeClr val="dk2"/>
                </a:solidFill>
              </a:defRPr>
            </a:lvl4pPr>
            <a:lvl5pPr marL="2286000" lvl="4" indent="-314325" algn="l">
              <a:lnSpc>
                <a:spcPct val="90000"/>
              </a:lnSpc>
              <a:spcBef>
                <a:spcPts val="375"/>
              </a:spcBef>
              <a:spcAft>
                <a:spcPts val="0"/>
              </a:spcAft>
              <a:buClr>
                <a:schemeClr val="dk2"/>
              </a:buClr>
              <a:buSzPts val="1350"/>
              <a:buChar char="•"/>
              <a:defRPr b="0" i="0">
                <a:solidFill>
                  <a:schemeClr val="dk2"/>
                </a:solidFill>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pic>
        <p:nvPicPr>
          <p:cNvPr id="794" name="Google Shape;794;p71" descr="A close up of a logo&#10;&#10;AI-generated content may be incorrect."/>
          <p:cNvPicPr preferRelativeResize="0"/>
          <p:nvPr/>
        </p:nvPicPr>
        <p:blipFill rotWithShape="1">
          <a:blip r:embed="rId2">
            <a:alphaModFix/>
          </a:blip>
          <a:srcRect/>
          <a:stretch/>
        </p:blipFill>
        <p:spPr>
          <a:xfrm>
            <a:off x="232033" y="4438772"/>
            <a:ext cx="1706161" cy="474287"/>
          </a:xfrm>
          <a:prstGeom prst="rect">
            <a:avLst/>
          </a:prstGeom>
          <a:noFill/>
          <a:ln>
            <a:noFill/>
          </a:ln>
        </p:spPr>
      </p:pic>
      <p:pic>
        <p:nvPicPr>
          <p:cNvPr id="795" name="Google Shape;795;p71" descr="A number on a black background&#10;&#10;AI-generated content may be incorrect."/>
          <p:cNvPicPr preferRelativeResize="0"/>
          <p:nvPr/>
        </p:nvPicPr>
        <p:blipFill rotWithShape="1">
          <a:blip r:embed="rId3">
            <a:alphaModFix/>
          </a:blip>
          <a:srcRect/>
          <a:stretch/>
        </p:blipFill>
        <p:spPr>
          <a:xfrm>
            <a:off x="2042738" y="4690983"/>
            <a:ext cx="2942003" cy="230542"/>
          </a:xfrm>
          <a:prstGeom prst="rect">
            <a:avLst/>
          </a:prstGeom>
          <a:noFill/>
          <a:ln>
            <a:noFill/>
          </a:ln>
        </p:spPr>
      </p:pic>
      <p:grpSp>
        <p:nvGrpSpPr>
          <p:cNvPr id="796" name="Google Shape;796;p71"/>
          <p:cNvGrpSpPr/>
          <p:nvPr/>
        </p:nvGrpSpPr>
        <p:grpSpPr>
          <a:xfrm>
            <a:off x="5222240" y="4660317"/>
            <a:ext cx="3624877" cy="375119"/>
            <a:chOff x="5222240" y="4660317"/>
            <a:chExt cx="3624877" cy="375119"/>
          </a:xfrm>
        </p:grpSpPr>
        <p:sp>
          <p:nvSpPr>
            <p:cNvPr id="797" name="Google Shape;797;p71"/>
            <p:cNvSpPr txBox="1"/>
            <p:nvPr/>
          </p:nvSpPr>
          <p:spPr>
            <a:xfrm>
              <a:off x="7373073" y="4958492"/>
              <a:ext cx="1463324" cy="76944"/>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425563"/>
                </a:buClr>
                <a:buSzPts val="500"/>
                <a:buFont typeface="Open Sans SemiBold"/>
                <a:buNone/>
              </a:pPr>
              <a:r>
                <a:rPr lang="en-US" sz="500" b="0" i="0" u="none" strike="noStrike" cap="none">
                  <a:solidFill>
                    <a:srgbClr val="425563"/>
                  </a:solidFill>
                  <a:latin typeface="Open Sans SemiBold"/>
                  <a:ea typeface="Open Sans SemiBold"/>
                  <a:cs typeface="Open Sans SemiBold"/>
                  <a:sym typeface="Open Sans SemiBold"/>
                </a:rPr>
                <a:t>© 2025. StriveTogether, Inc. All rights reserved.</a:t>
              </a:r>
              <a:endParaRPr sz="1400" b="0" i="0" u="none" strike="noStrike" cap="none">
                <a:solidFill>
                  <a:srgbClr val="000000"/>
                </a:solidFill>
                <a:latin typeface="Arial"/>
                <a:ea typeface="Arial"/>
                <a:cs typeface="Arial"/>
                <a:sym typeface="Arial"/>
              </a:endParaRPr>
            </a:p>
          </p:txBody>
        </p:sp>
        <p:grpSp>
          <p:nvGrpSpPr>
            <p:cNvPr id="798" name="Google Shape;798;p71"/>
            <p:cNvGrpSpPr/>
            <p:nvPr/>
          </p:nvGrpSpPr>
          <p:grpSpPr>
            <a:xfrm>
              <a:off x="5222240" y="4660317"/>
              <a:ext cx="3624877" cy="256032"/>
              <a:chOff x="5222240" y="4660317"/>
              <a:chExt cx="3624877" cy="256032"/>
            </a:xfrm>
          </p:grpSpPr>
          <p:sp>
            <p:nvSpPr>
              <p:cNvPr id="799" name="Google Shape;799;p71"/>
              <p:cNvSpPr/>
              <p:nvPr/>
            </p:nvSpPr>
            <p:spPr>
              <a:xfrm>
                <a:off x="5222240" y="4660317"/>
                <a:ext cx="3624877" cy="256032"/>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chemeClr val="dk2"/>
                  </a:buClr>
                  <a:buSzPts val="900"/>
                  <a:buFont typeface="Open Sans SemiBold"/>
                  <a:buNone/>
                </a:pPr>
                <a:r>
                  <a:rPr lang="en-US" sz="900" b="1" i="0" u="none" strike="noStrike" cap="none">
                    <a:solidFill>
                      <a:schemeClr val="dk2"/>
                    </a:solidFill>
                    <a:latin typeface="Open Sans SemiBold"/>
                    <a:ea typeface="Open Sans SemiBold"/>
                    <a:cs typeface="Open Sans SemiBold"/>
                    <a:sym typeface="Open Sans SemiBold"/>
                  </a:rPr>
                  <a:t>2025 Cradle to Career Network Convening |</a:t>
                </a:r>
                <a:r>
                  <a:rPr lang="en-US" sz="900" b="0" i="0" u="none" strike="noStrike" cap="none">
                    <a:solidFill>
                      <a:schemeClr val="dk2"/>
                    </a:solidFill>
                    <a:latin typeface="Open Sans SemiBold"/>
                    <a:ea typeface="Open Sans SemiBold"/>
                    <a:cs typeface="Open Sans SemiBold"/>
                    <a:sym typeface="Open Sans SemiBold"/>
                  </a:rPr>
                  <a:t> </a:t>
                </a:r>
                <a:fld id="{00000000-1234-1234-1234-123412341234}" type="slidenum">
                  <a:rPr lang="en-US" sz="900" b="1" i="0" u="none" strike="noStrike" cap="none">
                    <a:solidFill>
                      <a:schemeClr val="dk2"/>
                    </a:solidFill>
                    <a:latin typeface="Open Sans SemiBold"/>
                    <a:ea typeface="Open Sans SemiBold"/>
                    <a:cs typeface="Open Sans SemiBold"/>
                    <a:sym typeface="Open Sans SemiBold"/>
                  </a:rPr>
                  <a:t>‹#›</a:t>
                </a:fld>
                <a:endParaRPr sz="900" b="1" i="0" u="none" strike="noStrike" cap="none">
                  <a:solidFill>
                    <a:schemeClr val="dk2"/>
                  </a:solidFill>
                  <a:latin typeface="Open Sans SemiBold"/>
                  <a:ea typeface="Open Sans SemiBold"/>
                  <a:cs typeface="Open Sans SemiBold"/>
                  <a:sym typeface="Open Sans SemiBold"/>
                </a:endParaRPr>
              </a:p>
            </p:txBody>
          </p:sp>
          <p:pic>
            <p:nvPicPr>
              <p:cNvPr id="800" name="Google Shape;800;p71" descr="A black and orange logo&#10;&#10;AI-generated content may be incorrect."/>
              <p:cNvPicPr preferRelativeResize="0"/>
              <p:nvPr/>
            </p:nvPicPr>
            <p:blipFill rotWithShape="1">
              <a:blip r:embed="rId4">
                <a:alphaModFix/>
              </a:blip>
              <a:srcRect/>
              <a:stretch/>
            </p:blipFill>
            <p:spPr>
              <a:xfrm>
                <a:off x="5303763" y="4744405"/>
                <a:ext cx="833140" cy="112672"/>
              </a:xfrm>
              <a:prstGeom prst="rect">
                <a:avLst/>
              </a:prstGeom>
              <a:noFill/>
              <a:ln>
                <a:noFill/>
              </a:ln>
            </p:spPr>
          </p:pic>
        </p:grpSp>
      </p:grpSp>
      <p:sp>
        <p:nvSpPr>
          <p:cNvPr id="801" name="Google Shape;801;p71"/>
          <p:cNvSpPr txBox="1"/>
          <p:nvPr/>
        </p:nvSpPr>
        <p:spPr>
          <a:xfrm>
            <a:off x="139060" y="148119"/>
            <a:ext cx="1306422" cy="2616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chemeClr val="dk2"/>
                </a:solidFill>
                <a:latin typeface="Open Sans ExtraBold"/>
                <a:ea typeface="Open Sans ExtraBold"/>
                <a:cs typeface="Open Sans ExtraBold"/>
                <a:sym typeface="Open Sans ExtraBold"/>
              </a:rPr>
              <a:t>#ConveneC2C</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matchingName="Title and Content_Grey_LeftBox">
  <p:cSld name="Title and Content_Grey_LeftBox">
    <p:bg>
      <p:bgPr>
        <a:solidFill>
          <a:schemeClr val="dk2"/>
        </a:solidFill>
        <a:effectLst/>
      </p:bgPr>
    </p:bg>
    <p:spTree>
      <p:nvGrpSpPr>
        <p:cNvPr id="1" name="Shape 802"/>
        <p:cNvGrpSpPr/>
        <p:nvPr/>
      </p:nvGrpSpPr>
      <p:grpSpPr>
        <a:xfrm>
          <a:off x="0" y="0"/>
          <a:ext cx="0" cy="0"/>
          <a:chOff x="0" y="0"/>
          <a:chExt cx="0" cy="0"/>
        </a:xfrm>
      </p:grpSpPr>
      <p:sp>
        <p:nvSpPr>
          <p:cNvPr id="803" name="Google Shape;803;p72"/>
          <p:cNvSpPr/>
          <p:nvPr/>
        </p:nvSpPr>
        <p:spPr>
          <a:xfrm>
            <a:off x="236765" y="761813"/>
            <a:ext cx="3422711" cy="3422711"/>
          </a:xfrm>
          <a:custGeom>
            <a:avLst/>
            <a:gdLst/>
            <a:ahLst/>
            <a:cxnLst/>
            <a:rect l="l" t="t" r="r" b="b"/>
            <a:pathLst>
              <a:path w="444048" h="445761" extrusionOk="0">
                <a:moveTo>
                  <a:pt x="0" y="0"/>
                </a:moveTo>
                <a:lnTo>
                  <a:pt x="444049" y="0"/>
                </a:lnTo>
                <a:lnTo>
                  <a:pt x="444049" y="445762"/>
                </a:lnTo>
                <a:lnTo>
                  <a:pt x="0" y="445762"/>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Open Sans"/>
              <a:ea typeface="Open Sans"/>
              <a:cs typeface="Open Sans"/>
              <a:sym typeface="Open Sans"/>
            </a:endParaRPr>
          </a:p>
        </p:txBody>
      </p:sp>
      <p:sp>
        <p:nvSpPr>
          <p:cNvPr id="804" name="Google Shape;804;p72"/>
          <p:cNvSpPr>
            <a:spLocks noGrp="1"/>
          </p:cNvSpPr>
          <p:nvPr>
            <p:ph type="pic" idx="2"/>
          </p:nvPr>
        </p:nvSpPr>
        <p:spPr>
          <a:xfrm>
            <a:off x="318609" y="843657"/>
            <a:ext cx="3267014" cy="3267014"/>
          </a:xfrm>
          <a:prstGeom prst="rect">
            <a:avLst/>
          </a:prstGeom>
          <a:solidFill>
            <a:schemeClr val="lt1"/>
          </a:solidFill>
          <a:ln>
            <a:noFill/>
          </a:ln>
        </p:spPr>
      </p:sp>
      <p:sp>
        <p:nvSpPr>
          <p:cNvPr id="805" name="Google Shape;805;p72"/>
          <p:cNvSpPr txBox="1">
            <a:spLocks noGrp="1"/>
          </p:cNvSpPr>
          <p:nvPr>
            <p:ph type="title"/>
          </p:nvPr>
        </p:nvSpPr>
        <p:spPr>
          <a:xfrm>
            <a:off x="3969752" y="768439"/>
            <a:ext cx="4670665" cy="856359"/>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2"/>
              </a:buClr>
              <a:buSzPts val="3300"/>
              <a:buFont typeface="Open Sans"/>
              <a:buNone/>
              <a:defRPr b="1" i="0">
                <a:solidFill>
                  <a:schemeClr val="accent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6" name="Google Shape;806;p72"/>
          <p:cNvSpPr txBox="1">
            <a:spLocks noGrp="1"/>
          </p:cNvSpPr>
          <p:nvPr>
            <p:ph type="body" idx="1"/>
          </p:nvPr>
        </p:nvSpPr>
        <p:spPr>
          <a:xfrm>
            <a:off x="3969752" y="1748822"/>
            <a:ext cx="4670665" cy="2435702"/>
          </a:xfrm>
          <a:prstGeom prst="rect">
            <a:avLst/>
          </a:prstGeom>
          <a:noFill/>
          <a:ln>
            <a:noFill/>
          </a:ln>
        </p:spPr>
        <p:txBody>
          <a:bodyPr spcFirstLastPara="1" wrap="square" lIns="91425" tIns="45700" rIns="91425" bIns="45700" anchor="t" anchorCtr="0">
            <a:normAutofit/>
          </a:bodyPr>
          <a:lstStyle>
            <a:lvl1pPr marL="457200" lvl="0" indent="-361950" algn="l">
              <a:lnSpc>
                <a:spcPct val="90000"/>
              </a:lnSpc>
              <a:spcBef>
                <a:spcPts val="750"/>
              </a:spcBef>
              <a:spcAft>
                <a:spcPts val="0"/>
              </a:spcAft>
              <a:buClr>
                <a:schemeClr val="lt1"/>
              </a:buClr>
              <a:buSzPts val="2100"/>
              <a:buChar char="•"/>
              <a:defRPr b="0" i="0">
                <a:solidFill>
                  <a:schemeClr val="lt1"/>
                </a:solidFill>
              </a:defRPr>
            </a:lvl1pPr>
            <a:lvl2pPr marL="914400" lvl="1" indent="-342900" algn="l">
              <a:lnSpc>
                <a:spcPct val="90000"/>
              </a:lnSpc>
              <a:spcBef>
                <a:spcPts val="375"/>
              </a:spcBef>
              <a:spcAft>
                <a:spcPts val="0"/>
              </a:spcAft>
              <a:buClr>
                <a:schemeClr val="lt1"/>
              </a:buClr>
              <a:buSzPts val="1800"/>
              <a:buChar char="•"/>
              <a:defRPr b="0" i="0">
                <a:solidFill>
                  <a:schemeClr val="lt1"/>
                </a:solidFill>
              </a:defRPr>
            </a:lvl2pPr>
            <a:lvl3pPr marL="1371600" lvl="2" indent="-323850" algn="l">
              <a:lnSpc>
                <a:spcPct val="90000"/>
              </a:lnSpc>
              <a:spcBef>
                <a:spcPts val="375"/>
              </a:spcBef>
              <a:spcAft>
                <a:spcPts val="0"/>
              </a:spcAft>
              <a:buClr>
                <a:schemeClr val="lt1"/>
              </a:buClr>
              <a:buSzPts val="1500"/>
              <a:buChar char="•"/>
              <a:defRPr b="0" i="0">
                <a:solidFill>
                  <a:schemeClr val="lt1"/>
                </a:solidFill>
              </a:defRPr>
            </a:lvl3pPr>
            <a:lvl4pPr marL="1828800" lvl="3" indent="-314325" algn="l">
              <a:lnSpc>
                <a:spcPct val="90000"/>
              </a:lnSpc>
              <a:spcBef>
                <a:spcPts val="375"/>
              </a:spcBef>
              <a:spcAft>
                <a:spcPts val="0"/>
              </a:spcAft>
              <a:buClr>
                <a:schemeClr val="lt1"/>
              </a:buClr>
              <a:buSzPts val="1350"/>
              <a:buChar char="•"/>
              <a:defRPr b="0" i="0">
                <a:solidFill>
                  <a:schemeClr val="lt1"/>
                </a:solidFill>
              </a:defRPr>
            </a:lvl4pPr>
            <a:lvl5pPr marL="2286000" lvl="4" indent="-314325" algn="l">
              <a:lnSpc>
                <a:spcPct val="90000"/>
              </a:lnSpc>
              <a:spcBef>
                <a:spcPts val="375"/>
              </a:spcBef>
              <a:spcAft>
                <a:spcPts val="0"/>
              </a:spcAft>
              <a:buClr>
                <a:schemeClr val="lt1"/>
              </a:buClr>
              <a:buSzPts val="1350"/>
              <a:buChar char="•"/>
              <a:defRPr b="0" i="0">
                <a:solidFill>
                  <a:schemeClr val="lt1"/>
                </a:solidFill>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807" name="Google Shape;807;p72"/>
          <p:cNvSpPr txBox="1"/>
          <p:nvPr/>
        </p:nvSpPr>
        <p:spPr>
          <a:xfrm>
            <a:off x="139060" y="148119"/>
            <a:ext cx="1306422" cy="2616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chemeClr val="lt1"/>
                </a:solidFill>
                <a:latin typeface="Open Sans ExtraBold"/>
                <a:ea typeface="Open Sans ExtraBold"/>
                <a:cs typeface="Open Sans ExtraBold"/>
                <a:sym typeface="Open Sans ExtraBold"/>
              </a:rPr>
              <a:t>#ConveneC2C</a:t>
            </a:r>
            <a:endParaRPr sz="1400" b="0" i="0" u="none" strike="noStrike" cap="none">
              <a:solidFill>
                <a:srgbClr val="000000"/>
              </a:solidFill>
              <a:latin typeface="Arial"/>
              <a:ea typeface="Arial"/>
              <a:cs typeface="Arial"/>
              <a:sym typeface="Arial"/>
            </a:endParaRPr>
          </a:p>
        </p:txBody>
      </p:sp>
      <p:pic>
        <p:nvPicPr>
          <p:cNvPr id="808" name="Google Shape;808;p72" descr="A blue and orange sign with white text&#10;&#10;AI-generated content may be incorrect."/>
          <p:cNvPicPr preferRelativeResize="0"/>
          <p:nvPr/>
        </p:nvPicPr>
        <p:blipFill rotWithShape="1">
          <a:blip r:embed="rId2">
            <a:alphaModFix/>
          </a:blip>
          <a:srcRect/>
          <a:stretch/>
        </p:blipFill>
        <p:spPr>
          <a:xfrm>
            <a:off x="229345" y="4441040"/>
            <a:ext cx="1714254" cy="476537"/>
          </a:xfrm>
          <a:prstGeom prst="rect">
            <a:avLst/>
          </a:prstGeom>
          <a:noFill/>
          <a:ln>
            <a:noFill/>
          </a:ln>
        </p:spPr>
      </p:pic>
      <p:pic>
        <p:nvPicPr>
          <p:cNvPr id="809" name="Google Shape;809;p72" descr="A white number on a black background&#10;&#10;AI-generated content may be incorrect."/>
          <p:cNvPicPr preferRelativeResize="0"/>
          <p:nvPr/>
        </p:nvPicPr>
        <p:blipFill rotWithShape="1">
          <a:blip r:embed="rId3">
            <a:alphaModFix/>
          </a:blip>
          <a:srcRect/>
          <a:stretch/>
        </p:blipFill>
        <p:spPr>
          <a:xfrm>
            <a:off x="2039037" y="4690983"/>
            <a:ext cx="2945704" cy="230832"/>
          </a:xfrm>
          <a:prstGeom prst="rect">
            <a:avLst/>
          </a:prstGeom>
          <a:noFill/>
          <a:ln>
            <a:noFill/>
          </a:ln>
        </p:spPr>
      </p:pic>
      <p:grpSp>
        <p:nvGrpSpPr>
          <p:cNvPr id="810" name="Google Shape;810;p72"/>
          <p:cNvGrpSpPr/>
          <p:nvPr/>
        </p:nvGrpSpPr>
        <p:grpSpPr>
          <a:xfrm>
            <a:off x="5222240" y="4660317"/>
            <a:ext cx="3624877" cy="375119"/>
            <a:chOff x="5222240" y="4660317"/>
            <a:chExt cx="3624877" cy="375119"/>
          </a:xfrm>
        </p:grpSpPr>
        <p:sp>
          <p:nvSpPr>
            <p:cNvPr id="811" name="Google Shape;811;p72"/>
            <p:cNvSpPr txBox="1"/>
            <p:nvPr/>
          </p:nvSpPr>
          <p:spPr>
            <a:xfrm>
              <a:off x="7373073" y="4958492"/>
              <a:ext cx="1463324" cy="76944"/>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chemeClr val="lt1"/>
                </a:buClr>
                <a:buSzPts val="500"/>
                <a:buFont typeface="Open Sans SemiBold"/>
                <a:buNone/>
              </a:pPr>
              <a:r>
                <a:rPr lang="en-US" sz="500" b="0" i="0" u="none" strike="noStrike" cap="none">
                  <a:solidFill>
                    <a:schemeClr val="lt1"/>
                  </a:solidFill>
                  <a:latin typeface="Open Sans SemiBold"/>
                  <a:ea typeface="Open Sans SemiBold"/>
                  <a:cs typeface="Open Sans SemiBold"/>
                  <a:sym typeface="Open Sans SemiBold"/>
                </a:rPr>
                <a:t>© 2025. StriveTogether, Inc. All rights reserved.</a:t>
              </a:r>
              <a:endParaRPr sz="1400" b="0" i="0" u="none" strike="noStrike" cap="none">
                <a:solidFill>
                  <a:srgbClr val="000000"/>
                </a:solidFill>
                <a:latin typeface="Arial"/>
                <a:ea typeface="Arial"/>
                <a:cs typeface="Arial"/>
                <a:sym typeface="Arial"/>
              </a:endParaRPr>
            </a:p>
          </p:txBody>
        </p:sp>
        <p:sp>
          <p:nvSpPr>
            <p:cNvPr id="812" name="Google Shape;812;p72"/>
            <p:cNvSpPr/>
            <p:nvPr/>
          </p:nvSpPr>
          <p:spPr>
            <a:xfrm>
              <a:off x="5222240" y="4660317"/>
              <a:ext cx="3624877" cy="256032"/>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chemeClr val="lt1"/>
                </a:buClr>
                <a:buSzPts val="900"/>
                <a:buFont typeface="Open Sans SemiBold"/>
                <a:buNone/>
              </a:pPr>
              <a:r>
                <a:rPr lang="en-US" sz="900" b="1" i="0" u="none" strike="noStrike" cap="none">
                  <a:solidFill>
                    <a:schemeClr val="lt1"/>
                  </a:solidFill>
                  <a:latin typeface="Open Sans SemiBold"/>
                  <a:ea typeface="Open Sans SemiBold"/>
                  <a:cs typeface="Open Sans SemiBold"/>
                  <a:sym typeface="Open Sans SemiBold"/>
                </a:rPr>
                <a:t>2025 Cradle to Career Network Convening |</a:t>
              </a:r>
              <a:r>
                <a:rPr lang="en-US" sz="900" b="0" i="0" u="none" strike="noStrike" cap="none">
                  <a:solidFill>
                    <a:schemeClr val="lt1"/>
                  </a:solidFill>
                  <a:latin typeface="Open Sans SemiBold"/>
                  <a:ea typeface="Open Sans SemiBold"/>
                  <a:cs typeface="Open Sans SemiBold"/>
                  <a:sym typeface="Open Sans SemiBold"/>
                </a:rPr>
                <a:t> </a:t>
              </a:r>
              <a:fld id="{00000000-1234-1234-1234-123412341234}" type="slidenum">
                <a:rPr lang="en-US" sz="900" b="1" i="0" u="none" strike="noStrike" cap="none">
                  <a:solidFill>
                    <a:schemeClr val="lt1"/>
                  </a:solidFill>
                  <a:latin typeface="Open Sans SemiBold"/>
                  <a:ea typeface="Open Sans SemiBold"/>
                  <a:cs typeface="Open Sans SemiBold"/>
                  <a:sym typeface="Open Sans SemiBold"/>
                </a:rPr>
                <a:t>‹#›</a:t>
              </a:fld>
              <a:endParaRPr sz="900" b="1" i="0" u="none" strike="noStrike" cap="none">
                <a:solidFill>
                  <a:schemeClr val="lt1"/>
                </a:solidFill>
                <a:latin typeface="Open Sans SemiBold"/>
                <a:ea typeface="Open Sans SemiBold"/>
                <a:cs typeface="Open Sans SemiBold"/>
                <a:sym typeface="Open Sans SemiBold"/>
              </a:endParaRPr>
            </a:p>
          </p:txBody>
        </p:sp>
        <p:pic>
          <p:nvPicPr>
            <p:cNvPr id="813" name="Google Shape;813;p72" descr="A black and orange logo&#10;&#10;AI-generated content may be incorrect."/>
            <p:cNvPicPr preferRelativeResize="0"/>
            <p:nvPr/>
          </p:nvPicPr>
          <p:blipFill rotWithShape="1">
            <a:blip r:embed="rId4">
              <a:alphaModFix/>
            </a:blip>
            <a:srcRect/>
            <a:stretch/>
          </p:blipFill>
          <p:spPr>
            <a:xfrm>
              <a:off x="5309488" y="4745179"/>
              <a:ext cx="827415" cy="111898"/>
            </a:xfrm>
            <a:prstGeom prst="rect">
              <a:avLst/>
            </a:prstGeom>
            <a:noFill/>
            <a:ln>
              <a:noFill/>
            </a:ln>
          </p:spPr>
        </p:pic>
      </p:gr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matchingName="14_Title and Content">
  <p:cSld name="14_Title and Content">
    <p:bg>
      <p:bgPr>
        <a:solidFill>
          <a:schemeClr val="lt1"/>
        </a:solidFill>
        <a:effectLst/>
      </p:bgPr>
    </p:bg>
    <p:spTree>
      <p:nvGrpSpPr>
        <p:cNvPr id="1" name="Shape 814"/>
        <p:cNvGrpSpPr/>
        <p:nvPr/>
      </p:nvGrpSpPr>
      <p:grpSpPr>
        <a:xfrm>
          <a:off x="0" y="0"/>
          <a:ext cx="0" cy="0"/>
          <a:chOff x="0" y="0"/>
          <a:chExt cx="0" cy="0"/>
        </a:xfrm>
      </p:grpSpPr>
      <p:sp>
        <p:nvSpPr>
          <p:cNvPr id="815" name="Google Shape;815;p73"/>
          <p:cNvSpPr txBox="1">
            <a:spLocks noGrp="1"/>
          </p:cNvSpPr>
          <p:nvPr>
            <p:ph type="title"/>
          </p:nvPr>
        </p:nvSpPr>
        <p:spPr>
          <a:xfrm>
            <a:off x="225614" y="715431"/>
            <a:ext cx="5205410" cy="856359"/>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4"/>
              </a:buClr>
              <a:buSzPts val="3300"/>
              <a:buFont typeface="Open Sans"/>
              <a:buNone/>
              <a:defRPr b="1" i="0">
                <a:solidFill>
                  <a:schemeClr val="accent4"/>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16" name="Google Shape;816;p73"/>
          <p:cNvSpPr txBox="1">
            <a:spLocks noGrp="1"/>
          </p:cNvSpPr>
          <p:nvPr>
            <p:ph type="body" idx="1"/>
          </p:nvPr>
        </p:nvSpPr>
        <p:spPr>
          <a:xfrm>
            <a:off x="223520" y="1704752"/>
            <a:ext cx="5207504" cy="2546658"/>
          </a:xfrm>
          <a:prstGeom prst="rect">
            <a:avLst/>
          </a:prstGeom>
          <a:noFill/>
          <a:ln>
            <a:noFill/>
          </a:ln>
        </p:spPr>
        <p:txBody>
          <a:bodyPr spcFirstLastPara="1" wrap="square" lIns="91425" tIns="45700" rIns="91425" bIns="45700" anchor="t" anchorCtr="0">
            <a:normAutofit/>
          </a:bodyPr>
          <a:lstStyle>
            <a:lvl1pPr marL="457200" lvl="0" indent="-361950" algn="l">
              <a:lnSpc>
                <a:spcPct val="90000"/>
              </a:lnSpc>
              <a:spcBef>
                <a:spcPts val="750"/>
              </a:spcBef>
              <a:spcAft>
                <a:spcPts val="0"/>
              </a:spcAft>
              <a:buClr>
                <a:schemeClr val="dk2"/>
              </a:buClr>
              <a:buSzPts val="2100"/>
              <a:buChar char="•"/>
              <a:defRPr b="0" i="0">
                <a:solidFill>
                  <a:schemeClr val="dk2"/>
                </a:solidFill>
              </a:defRPr>
            </a:lvl1pPr>
            <a:lvl2pPr marL="914400" lvl="1" indent="-342900" algn="l">
              <a:lnSpc>
                <a:spcPct val="90000"/>
              </a:lnSpc>
              <a:spcBef>
                <a:spcPts val="375"/>
              </a:spcBef>
              <a:spcAft>
                <a:spcPts val="0"/>
              </a:spcAft>
              <a:buClr>
                <a:schemeClr val="dk2"/>
              </a:buClr>
              <a:buSzPts val="1800"/>
              <a:buChar char="•"/>
              <a:defRPr b="0" i="0">
                <a:solidFill>
                  <a:schemeClr val="dk2"/>
                </a:solidFill>
              </a:defRPr>
            </a:lvl2pPr>
            <a:lvl3pPr marL="1371600" lvl="2" indent="-323850" algn="l">
              <a:lnSpc>
                <a:spcPct val="90000"/>
              </a:lnSpc>
              <a:spcBef>
                <a:spcPts val="375"/>
              </a:spcBef>
              <a:spcAft>
                <a:spcPts val="0"/>
              </a:spcAft>
              <a:buClr>
                <a:schemeClr val="dk2"/>
              </a:buClr>
              <a:buSzPts val="1500"/>
              <a:buChar char="•"/>
              <a:defRPr b="0" i="0">
                <a:solidFill>
                  <a:schemeClr val="dk2"/>
                </a:solidFill>
              </a:defRPr>
            </a:lvl3pPr>
            <a:lvl4pPr marL="1828800" lvl="3" indent="-314325" algn="l">
              <a:lnSpc>
                <a:spcPct val="90000"/>
              </a:lnSpc>
              <a:spcBef>
                <a:spcPts val="375"/>
              </a:spcBef>
              <a:spcAft>
                <a:spcPts val="0"/>
              </a:spcAft>
              <a:buClr>
                <a:schemeClr val="dk2"/>
              </a:buClr>
              <a:buSzPts val="1350"/>
              <a:buChar char="•"/>
              <a:defRPr b="0" i="0">
                <a:solidFill>
                  <a:schemeClr val="dk2"/>
                </a:solidFill>
              </a:defRPr>
            </a:lvl4pPr>
            <a:lvl5pPr marL="2286000" lvl="4" indent="-314325" algn="l">
              <a:lnSpc>
                <a:spcPct val="90000"/>
              </a:lnSpc>
              <a:spcBef>
                <a:spcPts val="375"/>
              </a:spcBef>
              <a:spcAft>
                <a:spcPts val="0"/>
              </a:spcAft>
              <a:buClr>
                <a:schemeClr val="dk2"/>
              </a:buClr>
              <a:buSzPts val="1350"/>
              <a:buChar char="•"/>
              <a:defRPr b="0" i="0">
                <a:solidFill>
                  <a:schemeClr val="dk2"/>
                </a:solidFill>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817" name="Google Shape;817;p73"/>
          <p:cNvSpPr/>
          <p:nvPr/>
        </p:nvSpPr>
        <p:spPr>
          <a:xfrm>
            <a:off x="6298009" y="241093"/>
            <a:ext cx="1986189" cy="4015672"/>
          </a:xfrm>
          <a:prstGeom prst="roundRect">
            <a:avLst>
              <a:gd name="adj" fmla="val 16667"/>
            </a:avLst>
          </a:prstGeom>
          <a:solidFill>
            <a:schemeClr val="lt1"/>
          </a:solidFill>
          <a:ln>
            <a:noFill/>
          </a:ln>
          <a:effectLst>
            <a:outerShdw blurRad="88900" dist="76200" dir="2700000" algn="tl"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Open Sans"/>
              <a:ea typeface="Open Sans"/>
              <a:cs typeface="Open Sans"/>
              <a:sym typeface="Open Sans"/>
            </a:endParaRPr>
          </a:p>
        </p:txBody>
      </p:sp>
      <p:pic>
        <p:nvPicPr>
          <p:cNvPr id="818" name="Google Shape;818;p73" descr="A close up of a logo&#10;&#10;AI-generated content may be incorrect."/>
          <p:cNvPicPr preferRelativeResize="0"/>
          <p:nvPr/>
        </p:nvPicPr>
        <p:blipFill rotWithShape="1">
          <a:blip r:embed="rId2">
            <a:alphaModFix/>
          </a:blip>
          <a:srcRect/>
          <a:stretch/>
        </p:blipFill>
        <p:spPr>
          <a:xfrm>
            <a:off x="232033" y="4438772"/>
            <a:ext cx="1706161" cy="474287"/>
          </a:xfrm>
          <a:prstGeom prst="rect">
            <a:avLst/>
          </a:prstGeom>
          <a:noFill/>
          <a:ln>
            <a:noFill/>
          </a:ln>
        </p:spPr>
      </p:pic>
      <p:pic>
        <p:nvPicPr>
          <p:cNvPr id="819" name="Google Shape;819;p73" descr="A number on a black background&#10;&#10;AI-generated content may be incorrect."/>
          <p:cNvPicPr preferRelativeResize="0"/>
          <p:nvPr/>
        </p:nvPicPr>
        <p:blipFill rotWithShape="1">
          <a:blip r:embed="rId3">
            <a:alphaModFix/>
          </a:blip>
          <a:srcRect/>
          <a:stretch/>
        </p:blipFill>
        <p:spPr>
          <a:xfrm>
            <a:off x="2042738" y="4690983"/>
            <a:ext cx="2942003" cy="230542"/>
          </a:xfrm>
          <a:prstGeom prst="rect">
            <a:avLst/>
          </a:prstGeom>
          <a:noFill/>
          <a:ln>
            <a:noFill/>
          </a:ln>
        </p:spPr>
      </p:pic>
      <p:sp>
        <p:nvSpPr>
          <p:cNvPr id="820" name="Google Shape;820;p73"/>
          <p:cNvSpPr txBox="1"/>
          <p:nvPr/>
        </p:nvSpPr>
        <p:spPr>
          <a:xfrm>
            <a:off x="139060" y="148119"/>
            <a:ext cx="1306422" cy="2616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chemeClr val="dk2"/>
                </a:solidFill>
                <a:latin typeface="Open Sans ExtraBold"/>
                <a:ea typeface="Open Sans ExtraBold"/>
                <a:cs typeface="Open Sans ExtraBold"/>
                <a:sym typeface="Open Sans ExtraBold"/>
              </a:rPr>
              <a:t>#ConveneC2C</a:t>
            </a:r>
            <a:endParaRPr sz="1400" b="0" i="0" u="none" strike="noStrike" cap="none">
              <a:solidFill>
                <a:srgbClr val="000000"/>
              </a:solidFill>
              <a:latin typeface="Arial"/>
              <a:ea typeface="Arial"/>
              <a:cs typeface="Arial"/>
              <a:sym typeface="Arial"/>
            </a:endParaRPr>
          </a:p>
        </p:txBody>
      </p:sp>
      <p:sp>
        <p:nvSpPr>
          <p:cNvPr id="821" name="Google Shape;821;p73"/>
          <p:cNvSpPr>
            <a:spLocks noGrp="1"/>
          </p:cNvSpPr>
          <p:nvPr>
            <p:ph type="pic" idx="2"/>
          </p:nvPr>
        </p:nvSpPr>
        <p:spPr>
          <a:xfrm>
            <a:off x="6298009" y="240681"/>
            <a:ext cx="1983710" cy="4019080"/>
          </a:xfrm>
          <a:prstGeom prst="roundRect">
            <a:avLst>
              <a:gd name="adj" fmla="val 16667"/>
            </a:avLst>
          </a:prstGeom>
          <a:solidFill>
            <a:schemeClr val="lt1"/>
          </a:solidFill>
          <a:ln>
            <a:noFill/>
          </a:ln>
        </p:spPr>
      </p:sp>
      <p:pic>
        <p:nvPicPr>
          <p:cNvPr id="822" name="Google Shape;822;p73"/>
          <p:cNvPicPr preferRelativeResize="0"/>
          <p:nvPr/>
        </p:nvPicPr>
        <p:blipFill rotWithShape="1">
          <a:blip r:embed="rId4">
            <a:alphaModFix/>
          </a:blip>
          <a:srcRect/>
          <a:stretch/>
        </p:blipFill>
        <p:spPr>
          <a:xfrm>
            <a:off x="5863043" y="0"/>
            <a:ext cx="2851934" cy="4489622"/>
          </a:xfrm>
          <a:prstGeom prst="rect">
            <a:avLst/>
          </a:prstGeom>
          <a:noFill/>
          <a:ln>
            <a:noFill/>
          </a:ln>
        </p:spPr>
      </p:pic>
      <p:grpSp>
        <p:nvGrpSpPr>
          <p:cNvPr id="823" name="Google Shape;823;p73"/>
          <p:cNvGrpSpPr/>
          <p:nvPr/>
        </p:nvGrpSpPr>
        <p:grpSpPr>
          <a:xfrm>
            <a:off x="5222240" y="4660317"/>
            <a:ext cx="3624877" cy="375119"/>
            <a:chOff x="5222240" y="4660317"/>
            <a:chExt cx="3624877" cy="375119"/>
          </a:xfrm>
        </p:grpSpPr>
        <p:sp>
          <p:nvSpPr>
            <p:cNvPr id="824" name="Google Shape;824;p73"/>
            <p:cNvSpPr txBox="1"/>
            <p:nvPr/>
          </p:nvSpPr>
          <p:spPr>
            <a:xfrm>
              <a:off x="7373073" y="4958492"/>
              <a:ext cx="1463324" cy="76944"/>
            </a:xfrm>
            <a:prstGeom prst="rect">
              <a:avLst/>
            </a:prstGeom>
            <a:solidFill>
              <a:schemeClr val="lt1"/>
            </a:solid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425563"/>
                </a:buClr>
                <a:buSzPts val="500"/>
                <a:buFont typeface="Open Sans SemiBold"/>
                <a:buNone/>
              </a:pPr>
              <a:r>
                <a:rPr lang="en-US" sz="500" b="0" i="0" u="none" strike="noStrike" cap="none">
                  <a:solidFill>
                    <a:srgbClr val="425563"/>
                  </a:solidFill>
                  <a:latin typeface="Open Sans SemiBold"/>
                  <a:ea typeface="Open Sans SemiBold"/>
                  <a:cs typeface="Open Sans SemiBold"/>
                  <a:sym typeface="Open Sans SemiBold"/>
                </a:rPr>
                <a:t>© 2025. StriveTogether, Inc. All rights reserved.</a:t>
              </a:r>
              <a:endParaRPr sz="1400" b="0" i="0" u="none" strike="noStrike" cap="none">
                <a:solidFill>
                  <a:srgbClr val="000000"/>
                </a:solidFill>
                <a:latin typeface="Arial"/>
                <a:ea typeface="Arial"/>
                <a:cs typeface="Arial"/>
                <a:sym typeface="Arial"/>
              </a:endParaRPr>
            </a:p>
          </p:txBody>
        </p:sp>
        <p:grpSp>
          <p:nvGrpSpPr>
            <p:cNvPr id="825" name="Google Shape;825;p73"/>
            <p:cNvGrpSpPr/>
            <p:nvPr/>
          </p:nvGrpSpPr>
          <p:grpSpPr>
            <a:xfrm>
              <a:off x="5222240" y="4660317"/>
              <a:ext cx="3624877" cy="256032"/>
              <a:chOff x="5222240" y="4660317"/>
              <a:chExt cx="3624877" cy="256032"/>
            </a:xfrm>
          </p:grpSpPr>
          <p:sp>
            <p:nvSpPr>
              <p:cNvPr id="826" name="Google Shape;826;p73"/>
              <p:cNvSpPr/>
              <p:nvPr/>
            </p:nvSpPr>
            <p:spPr>
              <a:xfrm>
                <a:off x="5222240" y="4660317"/>
                <a:ext cx="3624877" cy="256032"/>
              </a:xfrm>
              <a:prstGeom prst="rect">
                <a:avLst/>
              </a:prstGeom>
              <a:solidFill>
                <a:schemeClr val="lt1"/>
              </a:solid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chemeClr val="dk2"/>
                  </a:buClr>
                  <a:buSzPts val="900"/>
                  <a:buFont typeface="Open Sans SemiBold"/>
                  <a:buNone/>
                </a:pPr>
                <a:r>
                  <a:rPr lang="en-US" sz="900" b="1" i="0" u="none" strike="noStrike" cap="none">
                    <a:solidFill>
                      <a:schemeClr val="dk2"/>
                    </a:solidFill>
                    <a:latin typeface="Open Sans SemiBold"/>
                    <a:ea typeface="Open Sans SemiBold"/>
                    <a:cs typeface="Open Sans SemiBold"/>
                    <a:sym typeface="Open Sans SemiBold"/>
                  </a:rPr>
                  <a:t>2025 Cradle to Career Network Convening |</a:t>
                </a:r>
                <a:r>
                  <a:rPr lang="en-US" sz="900" b="0" i="0" u="none" strike="noStrike" cap="none">
                    <a:solidFill>
                      <a:schemeClr val="dk2"/>
                    </a:solidFill>
                    <a:latin typeface="Open Sans SemiBold"/>
                    <a:ea typeface="Open Sans SemiBold"/>
                    <a:cs typeface="Open Sans SemiBold"/>
                    <a:sym typeface="Open Sans SemiBold"/>
                  </a:rPr>
                  <a:t> </a:t>
                </a:r>
                <a:fld id="{00000000-1234-1234-1234-123412341234}" type="slidenum">
                  <a:rPr lang="en-US" sz="900" b="1" i="0" u="none" strike="noStrike" cap="none">
                    <a:solidFill>
                      <a:schemeClr val="dk2"/>
                    </a:solidFill>
                    <a:latin typeface="Open Sans SemiBold"/>
                    <a:ea typeface="Open Sans SemiBold"/>
                    <a:cs typeface="Open Sans SemiBold"/>
                    <a:sym typeface="Open Sans SemiBold"/>
                  </a:rPr>
                  <a:t>‹#›</a:t>
                </a:fld>
                <a:endParaRPr sz="900" b="1" i="0" u="none" strike="noStrike" cap="none">
                  <a:solidFill>
                    <a:schemeClr val="dk2"/>
                  </a:solidFill>
                  <a:latin typeface="Open Sans SemiBold"/>
                  <a:ea typeface="Open Sans SemiBold"/>
                  <a:cs typeface="Open Sans SemiBold"/>
                  <a:sym typeface="Open Sans SemiBold"/>
                </a:endParaRPr>
              </a:p>
            </p:txBody>
          </p:sp>
          <p:pic>
            <p:nvPicPr>
              <p:cNvPr id="827" name="Google Shape;827;p73" descr="A black and orange logo&#10;&#10;AI-generated content may be incorrect."/>
              <p:cNvPicPr preferRelativeResize="0"/>
              <p:nvPr/>
            </p:nvPicPr>
            <p:blipFill rotWithShape="1">
              <a:blip r:embed="rId5">
                <a:alphaModFix/>
              </a:blip>
              <a:srcRect/>
              <a:stretch/>
            </p:blipFill>
            <p:spPr>
              <a:xfrm>
                <a:off x="5303763" y="4744405"/>
                <a:ext cx="833140" cy="112672"/>
              </a:xfrm>
              <a:prstGeom prst="rect">
                <a:avLst/>
              </a:prstGeom>
              <a:noFill/>
              <a:ln>
                <a:noFill/>
              </a:ln>
            </p:spPr>
          </p:pic>
        </p:gr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15_Title and Content">
  <p:cSld name="15_Title and Content">
    <p:bg>
      <p:bgPr>
        <a:solidFill>
          <a:schemeClr val="lt1"/>
        </a:solidFill>
        <a:effectLst/>
      </p:bgPr>
    </p:bg>
    <p:spTree>
      <p:nvGrpSpPr>
        <p:cNvPr id="1" name="Shape 93"/>
        <p:cNvGrpSpPr/>
        <p:nvPr/>
      </p:nvGrpSpPr>
      <p:grpSpPr>
        <a:xfrm>
          <a:off x="0" y="0"/>
          <a:ext cx="0" cy="0"/>
          <a:chOff x="0" y="0"/>
          <a:chExt cx="0" cy="0"/>
        </a:xfrm>
      </p:grpSpPr>
      <p:sp>
        <p:nvSpPr>
          <p:cNvPr id="94" name="Google Shape;94;p25"/>
          <p:cNvSpPr txBox="1">
            <a:spLocks noGrp="1"/>
          </p:cNvSpPr>
          <p:nvPr>
            <p:ph type="title"/>
          </p:nvPr>
        </p:nvSpPr>
        <p:spPr>
          <a:xfrm>
            <a:off x="225614" y="715431"/>
            <a:ext cx="5205410" cy="856359"/>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4"/>
              </a:buClr>
              <a:buSzPts val="3300"/>
              <a:buFont typeface="Open Sans"/>
              <a:buNone/>
              <a:defRPr b="1" i="0">
                <a:solidFill>
                  <a:schemeClr val="accent4"/>
                </a:solidFill>
                <a:latin typeface="Open Sans"/>
                <a:ea typeface="Open Sans"/>
                <a:cs typeface="Open Sans"/>
                <a:sym typeface="Open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5" name="Google Shape;95;p25"/>
          <p:cNvSpPr txBox="1">
            <a:spLocks noGrp="1"/>
          </p:cNvSpPr>
          <p:nvPr>
            <p:ph type="body" idx="1"/>
          </p:nvPr>
        </p:nvSpPr>
        <p:spPr>
          <a:xfrm>
            <a:off x="223520" y="1704752"/>
            <a:ext cx="5207504" cy="2546658"/>
          </a:xfrm>
          <a:prstGeom prst="rect">
            <a:avLst/>
          </a:prstGeom>
          <a:noFill/>
          <a:ln>
            <a:noFill/>
          </a:ln>
        </p:spPr>
        <p:txBody>
          <a:bodyPr spcFirstLastPara="1" wrap="square" lIns="91425" tIns="45700" rIns="91425" bIns="45700" anchor="t" anchorCtr="0">
            <a:normAutofit/>
          </a:bodyPr>
          <a:lstStyle>
            <a:lvl1pPr marL="457200" lvl="0" indent="-361950" algn="l">
              <a:lnSpc>
                <a:spcPct val="90000"/>
              </a:lnSpc>
              <a:spcBef>
                <a:spcPts val="750"/>
              </a:spcBef>
              <a:spcAft>
                <a:spcPts val="0"/>
              </a:spcAft>
              <a:buClr>
                <a:schemeClr val="lt1"/>
              </a:buClr>
              <a:buSzPts val="2100"/>
              <a:buChar char="•"/>
              <a:defRPr b="0" i="0">
                <a:solidFill>
                  <a:schemeClr val="lt1"/>
                </a:solidFill>
              </a:defRPr>
            </a:lvl1pPr>
            <a:lvl2pPr marL="914400" lvl="1" indent="-342900" algn="l">
              <a:lnSpc>
                <a:spcPct val="90000"/>
              </a:lnSpc>
              <a:spcBef>
                <a:spcPts val="375"/>
              </a:spcBef>
              <a:spcAft>
                <a:spcPts val="0"/>
              </a:spcAft>
              <a:buClr>
                <a:schemeClr val="lt1"/>
              </a:buClr>
              <a:buSzPts val="1800"/>
              <a:buChar char="•"/>
              <a:defRPr b="0" i="0">
                <a:solidFill>
                  <a:schemeClr val="lt1"/>
                </a:solidFill>
              </a:defRPr>
            </a:lvl2pPr>
            <a:lvl3pPr marL="1371600" lvl="2" indent="-323850" algn="l">
              <a:lnSpc>
                <a:spcPct val="90000"/>
              </a:lnSpc>
              <a:spcBef>
                <a:spcPts val="375"/>
              </a:spcBef>
              <a:spcAft>
                <a:spcPts val="0"/>
              </a:spcAft>
              <a:buClr>
                <a:schemeClr val="lt1"/>
              </a:buClr>
              <a:buSzPts val="1500"/>
              <a:buChar char="•"/>
              <a:defRPr b="0" i="0">
                <a:solidFill>
                  <a:schemeClr val="lt1"/>
                </a:solidFill>
              </a:defRPr>
            </a:lvl3pPr>
            <a:lvl4pPr marL="1828800" lvl="3" indent="-314325" algn="l">
              <a:lnSpc>
                <a:spcPct val="90000"/>
              </a:lnSpc>
              <a:spcBef>
                <a:spcPts val="375"/>
              </a:spcBef>
              <a:spcAft>
                <a:spcPts val="0"/>
              </a:spcAft>
              <a:buClr>
                <a:schemeClr val="lt1"/>
              </a:buClr>
              <a:buSzPts val="1350"/>
              <a:buChar char="•"/>
              <a:defRPr b="0" i="0">
                <a:solidFill>
                  <a:schemeClr val="lt1"/>
                </a:solidFill>
              </a:defRPr>
            </a:lvl4pPr>
            <a:lvl5pPr marL="2286000" lvl="4" indent="-314325" algn="l">
              <a:lnSpc>
                <a:spcPct val="90000"/>
              </a:lnSpc>
              <a:spcBef>
                <a:spcPts val="375"/>
              </a:spcBef>
              <a:spcAft>
                <a:spcPts val="0"/>
              </a:spcAft>
              <a:buClr>
                <a:schemeClr val="lt1"/>
              </a:buClr>
              <a:buSzPts val="1350"/>
              <a:buChar char="•"/>
              <a:defRPr b="0" i="0">
                <a:solidFill>
                  <a:schemeClr val="lt1"/>
                </a:solidFill>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96" name="Google Shape;96;p25"/>
          <p:cNvSpPr txBox="1"/>
          <p:nvPr/>
        </p:nvSpPr>
        <p:spPr>
          <a:xfrm>
            <a:off x="139060" y="148119"/>
            <a:ext cx="1306422" cy="2616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243745"/>
                </a:solidFill>
                <a:latin typeface="Open Sans ExtraBold"/>
                <a:ea typeface="Open Sans ExtraBold"/>
                <a:cs typeface="Open Sans ExtraBold"/>
                <a:sym typeface="Open Sans ExtraBold"/>
              </a:rPr>
              <a:t>#ConveneC2C</a:t>
            </a:r>
            <a:endParaRPr sz="1400" b="0" i="0" u="none" strike="noStrike" cap="none">
              <a:solidFill>
                <a:srgbClr val="000000"/>
              </a:solidFill>
              <a:latin typeface="Arial"/>
              <a:ea typeface="Arial"/>
              <a:cs typeface="Arial"/>
              <a:sym typeface="Arial"/>
            </a:endParaRPr>
          </a:p>
        </p:txBody>
      </p:sp>
      <p:sp>
        <p:nvSpPr>
          <p:cNvPr id="97" name="Google Shape;97;p25"/>
          <p:cNvSpPr/>
          <p:nvPr/>
        </p:nvSpPr>
        <p:spPr>
          <a:xfrm>
            <a:off x="6298009" y="241093"/>
            <a:ext cx="1986189" cy="4015672"/>
          </a:xfrm>
          <a:prstGeom prst="roundRect">
            <a:avLst>
              <a:gd name="adj" fmla="val 16667"/>
            </a:avLst>
          </a:prstGeom>
          <a:solidFill>
            <a:schemeClr val="lt1"/>
          </a:solidFill>
          <a:ln>
            <a:noFill/>
          </a:ln>
          <a:effectLst>
            <a:outerShdw blurRad="88900" dist="76200" dir="2700000" algn="tl"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Open Sans"/>
              <a:ea typeface="Open Sans"/>
              <a:cs typeface="Open Sans"/>
              <a:sym typeface="Open Sans"/>
            </a:endParaRPr>
          </a:p>
        </p:txBody>
      </p:sp>
      <p:pic>
        <p:nvPicPr>
          <p:cNvPr id="98" name="Google Shape;98;p25" descr="A blue and orange sign with white text&#10;&#10;AI-generated content may be incorrect."/>
          <p:cNvPicPr preferRelativeResize="0"/>
          <p:nvPr/>
        </p:nvPicPr>
        <p:blipFill rotWithShape="1">
          <a:blip r:embed="rId2">
            <a:alphaModFix/>
          </a:blip>
          <a:srcRect/>
          <a:stretch/>
        </p:blipFill>
        <p:spPr>
          <a:xfrm>
            <a:off x="229345" y="4441040"/>
            <a:ext cx="1714254" cy="476537"/>
          </a:xfrm>
          <a:prstGeom prst="rect">
            <a:avLst/>
          </a:prstGeom>
          <a:noFill/>
          <a:ln>
            <a:noFill/>
          </a:ln>
        </p:spPr>
      </p:pic>
      <p:pic>
        <p:nvPicPr>
          <p:cNvPr id="99" name="Google Shape;99;p25" descr="A white number on a black background&#10;&#10;AI-generated content may be incorrect."/>
          <p:cNvPicPr preferRelativeResize="0"/>
          <p:nvPr/>
        </p:nvPicPr>
        <p:blipFill rotWithShape="1">
          <a:blip r:embed="rId3">
            <a:alphaModFix/>
          </a:blip>
          <a:srcRect/>
          <a:stretch/>
        </p:blipFill>
        <p:spPr>
          <a:xfrm>
            <a:off x="2039037" y="4690983"/>
            <a:ext cx="2945704" cy="230832"/>
          </a:xfrm>
          <a:prstGeom prst="rect">
            <a:avLst/>
          </a:prstGeom>
          <a:noFill/>
          <a:ln>
            <a:noFill/>
          </a:ln>
        </p:spPr>
      </p:pic>
      <p:grpSp>
        <p:nvGrpSpPr>
          <p:cNvPr id="100" name="Google Shape;100;p25"/>
          <p:cNvGrpSpPr/>
          <p:nvPr/>
        </p:nvGrpSpPr>
        <p:grpSpPr>
          <a:xfrm>
            <a:off x="5222240" y="4660317"/>
            <a:ext cx="3624877" cy="375119"/>
            <a:chOff x="5222240" y="4660317"/>
            <a:chExt cx="3624877" cy="375119"/>
          </a:xfrm>
        </p:grpSpPr>
        <p:sp>
          <p:nvSpPr>
            <p:cNvPr id="101" name="Google Shape;101;p25"/>
            <p:cNvSpPr txBox="1"/>
            <p:nvPr/>
          </p:nvSpPr>
          <p:spPr>
            <a:xfrm>
              <a:off x="7373073" y="4958492"/>
              <a:ext cx="1463324" cy="76944"/>
            </a:xfrm>
            <a:prstGeom prst="rect">
              <a:avLst/>
            </a:prstGeom>
            <a:solidFill>
              <a:schemeClr val="lt1"/>
            </a:solid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425563"/>
                </a:buClr>
                <a:buSzPts val="500"/>
                <a:buFont typeface="Open Sans SemiBold"/>
                <a:buNone/>
              </a:pPr>
              <a:r>
                <a:rPr lang="en-US" sz="500" b="0" i="0" u="none" strike="noStrike" cap="none">
                  <a:solidFill>
                    <a:srgbClr val="425563"/>
                  </a:solidFill>
                  <a:latin typeface="Open Sans SemiBold"/>
                  <a:ea typeface="Open Sans SemiBold"/>
                  <a:cs typeface="Open Sans SemiBold"/>
                  <a:sym typeface="Open Sans SemiBold"/>
                </a:rPr>
                <a:t>© 2025. StriveTogether, Inc. All rights reserved.</a:t>
              </a:r>
              <a:endParaRPr sz="1400" b="0" i="0" u="none" strike="noStrike" cap="none">
                <a:solidFill>
                  <a:srgbClr val="000000"/>
                </a:solidFill>
                <a:latin typeface="Arial"/>
                <a:ea typeface="Arial"/>
                <a:cs typeface="Arial"/>
                <a:sym typeface="Arial"/>
              </a:endParaRPr>
            </a:p>
          </p:txBody>
        </p:sp>
        <p:grpSp>
          <p:nvGrpSpPr>
            <p:cNvPr id="102" name="Google Shape;102;p25"/>
            <p:cNvGrpSpPr/>
            <p:nvPr/>
          </p:nvGrpSpPr>
          <p:grpSpPr>
            <a:xfrm>
              <a:off x="5222240" y="4660317"/>
              <a:ext cx="3624877" cy="256032"/>
              <a:chOff x="5222240" y="4660317"/>
              <a:chExt cx="3624877" cy="256032"/>
            </a:xfrm>
          </p:grpSpPr>
          <p:sp>
            <p:nvSpPr>
              <p:cNvPr id="103" name="Google Shape;103;p25"/>
              <p:cNvSpPr/>
              <p:nvPr/>
            </p:nvSpPr>
            <p:spPr>
              <a:xfrm>
                <a:off x="5222240" y="4660317"/>
                <a:ext cx="3624877" cy="256032"/>
              </a:xfrm>
              <a:prstGeom prst="rect">
                <a:avLst/>
              </a:prstGeom>
              <a:solidFill>
                <a:schemeClr val="lt1"/>
              </a:solid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chemeClr val="dk2"/>
                  </a:buClr>
                  <a:buSzPts val="900"/>
                  <a:buFont typeface="Open Sans SemiBold"/>
                  <a:buNone/>
                </a:pPr>
                <a:r>
                  <a:rPr lang="en-US" sz="900" b="1" i="0" u="none" strike="noStrike" cap="none">
                    <a:solidFill>
                      <a:schemeClr val="dk2"/>
                    </a:solidFill>
                    <a:latin typeface="Open Sans SemiBold"/>
                    <a:ea typeface="Open Sans SemiBold"/>
                    <a:cs typeface="Open Sans SemiBold"/>
                    <a:sym typeface="Open Sans SemiBold"/>
                  </a:rPr>
                  <a:t>2025 Cradle to Career Network Convening |</a:t>
                </a:r>
                <a:r>
                  <a:rPr lang="en-US" sz="900" b="0" i="0" u="none" strike="noStrike" cap="none">
                    <a:solidFill>
                      <a:schemeClr val="dk2"/>
                    </a:solidFill>
                    <a:latin typeface="Open Sans SemiBold"/>
                    <a:ea typeface="Open Sans SemiBold"/>
                    <a:cs typeface="Open Sans SemiBold"/>
                    <a:sym typeface="Open Sans SemiBold"/>
                  </a:rPr>
                  <a:t> </a:t>
                </a:r>
                <a:fld id="{00000000-1234-1234-1234-123412341234}" type="slidenum">
                  <a:rPr lang="en-US" sz="900" b="1" i="0" u="none" strike="noStrike" cap="none">
                    <a:solidFill>
                      <a:schemeClr val="dk2"/>
                    </a:solidFill>
                    <a:latin typeface="Open Sans SemiBold"/>
                    <a:ea typeface="Open Sans SemiBold"/>
                    <a:cs typeface="Open Sans SemiBold"/>
                    <a:sym typeface="Open Sans SemiBold"/>
                  </a:rPr>
                  <a:t>‹#›</a:t>
                </a:fld>
                <a:endParaRPr sz="900" b="1" i="0" u="none" strike="noStrike" cap="none">
                  <a:solidFill>
                    <a:schemeClr val="dk2"/>
                  </a:solidFill>
                  <a:latin typeface="Open Sans SemiBold"/>
                  <a:ea typeface="Open Sans SemiBold"/>
                  <a:cs typeface="Open Sans SemiBold"/>
                  <a:sym typeface="Open Sans SemiBold"/>
                </a:endParaRPr>
              </a:p>
            </p:txBody>
          </p:sp>
          <p:pic>
            <p:nvPicPr>
              <p:cNvPr id="104" name="Google Shape;104;p25" descr="A black and orange logo&#10;&#10;AI-generated content may be incorrect."/>
              <p:cNvPicPr preferRelativeResize="0"/>
              <p:nvPr/>
            </p:nvPicPr>
            <p:blipFill rotWithShape="1">
              <a:blip r:embed="rId4">
                <a:alphaModFix/>
              </a:blip>
              <a:srcRect/>
              <a:stretch/>
            </p:blipFill>
            <p:spPr>
              <a:xfrm>
                <a:off x="5303763" y="4744405"/>
                <a:ext cx="833140" cy="112672"/>
              </a:xfrm>
              <a:prstGeom prst="rect">
                <a:avLst/>
              </a:prstGeom>
              <a:noFill/>
              <a:ln>
                <a:noFill/>
              </a:ln>
            </p:spPr>
          </p:pic>
        </p:grpSp>
      </p:grpSp>
      <p:sp>
        <p:nvSpPr>
          <p:cNvPr id="105" name="Google Shape;105;p25"/>
          <p:cNvSpPr>
            <a:spLocks noGrp="1"/>
          </p:cNvSpPr>
          <p:nvPr>
            <p:ph type="pic" idx="2"/>
          </p:nvPr>
        </p:nvSpPr>
        <p:spPr>
          <a:xfrm>
            <a:off x="6298009" y="240681"/>
            <a:ext cx="1983710" cy="4019080"/>
          </a:xfrm>
          <a:prstGeom prst="roundRect">
            <a:avLst>
              <a:gd name="adj" fmla="val 16667"/>
            </a:avLst>
          </a:prstGeom>
          <a:solidFill>
            <a:schemeClr val="lt1"/>
          </a:solidFill>
          <a:ln>
            <a:noFill/>
          </a:ln>
        </p:spPr>
      </p:sp>
      <p:pic>
        <p:nvPicPr>
          <p:cNvPr id="106" name="Google Shape;106;p25"/>
          <p:cNvPicPr preferRelativeResize="0"/>
          <p:nvPr/>
        </p:nvPicPr>
        <p:blipFill rotWithShape="1">
          <a:blip r:embed="rId5">
            <a:alphaModFix/>
          </a:blip>
          <a:srcRect/>
          <a:stretch/>
        </p:blipFill>
        <p:spPr>
          <a:xfrm>
            <a:off x="5863043" y="0"/>
            <a:ext cx="2851934" cy="4489622"/>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Slide_Landscape White">
  <p:cSld name="Title Slide_Landscape White">
    <p:spTree>
      <p:nvGrpSpPr>
        <p:cNvPr id="1" name="Shape 107"/>
        <p:cNvGrpSpPr/>
        <p:nvPr/>
      </p:nvGrpSpPr>
      <p:grpSpPr>
        <a:xfrm>
          <a:off x="0" y="0"/>
          <a:ext cx="0" cy="0"/>
          <a:chOff x="0" y="0"/>
          <a:chExt cx="0" cy="0"/>
        </a:xfrm>
      </p:grpSpPr>
      <p:pic>
        <p:nvPicPr>
          <p:cNvPr id="108" name="Google Shape;108;p26" descr="A city skyline with trees and a lake&#10;&#10;AI-generated content may be incorrect."/>
          <p:cNvPicPr preferRelativeResize="0"/>
          <p:nvPr/>
        </p:nvPicPr>
        <p:blipFill rotWithShape="1">
          <a:blip r:embed="rId2">
            <a:alphaModFix amt="20000"/>
          </a:blip>
          <a:srcRect/>
          <a:stretch/>
        </p:blipFill>
        <p:spPr>
          <a:xfrm>
            <a:off x="0" y="0"/>
            <a:ext cx="9153688" cy="5143500"/>
          </a:xfrm>
          <a:prstGeom prst="rect">
            <a:avLst/>
          </a:prstGeom>
          <a:noFill/>
          <a:ln>
            <a:noFill/>
          </a:ln>
        </p:spPr>
      </p:pic>
      <p:sp>
        <p:nvSpPr>
          <p:cNvPr id="109" name="Google Shape;109;p26"/>
          <p:cNvSpPr/>
          <p:nvPr/>
        </p:nvSpPr>
        <p:spPr>
          <a:xfrm>
            <a:off x="457200" y="2901329"/>
            <a:ext cx="8250564" cy="639393"/>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Open Sans"/>
              <a:ea typeface="Open Sans"/>
              <a:cs typeface="Open Sans"/>
              <a:sym typeface="Open Sans"/>
            </a:endParaRPr>
          </a:p>
        </p:txBody>
      </p:sp>
      <p:sp>
        <p:nvSpPr>
          <p:cNvPr id="110" name="Google Shape;110;p26"/>
          <p:cNvSpPr txBox="1"/>
          <p:nvPr/>
        </p:nvSpPr>
        <p:spPr>
          <a:xfrm>
            <a:off x="2377440" y="164157"/>
            <a:ext cx="6766560"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350"/>
              <a:buFont typeface="Arial"/>
              <a:buNone/>
            </a:pPr>
            <a:r>
              <a:rPr lang="en-US" sz="2350" b="1" i="0" u="none" strike="noStrike" cap="none">
                <a:solidFill>
                  <a:schemeClr val="dk2"/>
                </a:solidFill>
                <a:latin typeface="Open Sans ExtraBold"/>
                <a:ea typeface="Open Sans ExtraBold"/>
                <a:cs typeface="Open Sans ExtraBold"/>
                <a:sym typeface="Open Sans ExtraBold"/>
              </a:rPr>
              <a:t>2025 Cradle to Career Network Convening</a:t>
            </a:r>
            <a:endParaRPr sz="1400" b="0" i="0" u="none" strike="noStrike" cap="none">
              <a:solidFill>
                <a:srgbClr val="000000"/>
              </a:solidFill>
              <a:latin typeface="Arial"/>
              <a:ea typeface="Arial"/>
              <a:cs typeface="Arial"/>
              <a:sym typeface="Arial"/>
            </a:endParaRPr>
          </a:p>
        </p:txBody>
      </p:sp>
      <p:pic>
        <p:nvPicPr>
          <p:cNvPr id="111" name="Google Shape;111;p26" descr="A black and orange logo&#10;&#10;Description automatically generated"/>
          <p:cNvPicPr preferRelativeResize="0"/>
          <p:nvPr/>
        </p:nvPicPr>
        <p:blipFill rotWithShape="1">
          <a:blip r:embed="rId3">
            <a:alphaModFix/>
          </a:blip>
          <a:srcRect/>
          <a:stretch/>
        </p:blipFill>
        <p:spPr>
          <a:xfrm>
            <a:off x="240379" y="223633"/>
            <a:ext cx="2157905" cy="340910"/>
          </a:xfrm>
          <a:prstGeom prst="rect">
            <a:avLst/>
          </a:prstGeom>
          <a:noFill/>
          <a:ln>
            <a:noFill/>
          </a:ln>
        </p:spPr>
      </p:pic>
      <p:pic>
        <p:nvPicPr>
          <p:cNvPr id="112" name="Google Shape;112;p26" descr="A group of colorful arrows&#10;&#10;AI-generated content may be incorrect."/>
          <p:cNvPicPr preferRelativeResize="0"/>
          <p:nvPr/>
        </p:nvPicPr>
        <p:blipFill rotWithShape="1">
          <a:blip r:embed="rId4">
            <a:alphaModFix/>
          </a:blip>
          <a:srcRect/>
          <a:stretch/>
        </p:blipFill>
        <p:spPr>
          <a:xfrm>
            <a:off x="5916168" y="2023262"/>
            <a:ext cx="3227832" cy="3120238"/>
          </a:xfrm>
          <a:prstGeom prst="rect">
            <a:avLst/>
          </a:prstGeom>
          <a:noFill/>
          <a:ln>
            <a:noFill/>
          </a:ln>
        </p:spPr>
      </p:pic>
      <p:sp>
        <p:nvSpPr>
          <p:cNvPr id="113" name="Google Shape;113;p26"/>
          <p:cNvSpPr/>
          <p:nvPr/>
        </p:nvSpPr>
        <p:spPr>
          <a:xfrm>
            <a:off x="7726771" y="4660317"/>
            <a:ext cx="1120346" cy="256032"/>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425563"/>
              </a:buClr>
              <a:buSzPts val="900"/>
              <a:buFont typeface="Open Sans ExtraBold"/>
              <a:buNone/>
            </a:pPr>
            <a:r>
              <a:rPr lang="en-US" sz="900" b="1" i="0" u="none" strike="noStrike" cap="none">
                <a:solidFill>
                  <a:srgbClr val="425563"/>
                </a:solidFill>
                <a:latin typeface="Open Sans ExtraBold"/>
                <a:ea typeface="Open Sans ExtraBold"/>
                <a:cs typeface="Open Sans ExtraBold"/>
                <a:sym typeface="Open Sans ExtraBold"/>
              </a:rPr>
              <a:t>#ConveneC2C</a:t>
            </a:r>
            <a:endParaRPr sz="900" b="1" i="0" u="none" strike="noStrike" cap="none">
              <a:solidFill>
                <a:srgbClr val="425563"/>
              </a:solidFill>
              <a:latin typeface="Open Sans ExtraBold"/>
              <a:ea typeface="Open Sans ExtraBold"/>
              <a:cs typeface="Open Sans ExtraBold"/>
              <a:sym typeface="Open Sans ExtraBold"/>
            </a:endParaRPr>
          </a:p>
        </p:txBody>
      </p:sp>
      <p:sp>
        <p:nvSpPr>
          <p:cNvPr id="114" name="Google Shape;114;p26"/>
          <p:cNvSpPr txBox="1"/>
          <p:nvPr/>
        </p:nvSpPr>
        <p:spPr>
          <a:xfrm>
            <a:off x="7373073" y="4958492"/>
            <a:ext cx="1463324" cy="76944"/>
          </a:xfrm>
          <a:prstGeom prst="rect">
            <a:avLst/>
          </a:prstGeom>
          <a:solidFill>
            <a:schemeClr val="lt1"/>
          </a:solid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425563"/>
              </a:buClr>
              <a:buSzPts val="500"/>
              <a:buFont typeface="Open Sans SemiBold"/>
              <a:buNone/>
            </a:pPr>
            <a:r>
              <a:rPr lang="en-US" sz="500" b="0" i="0" u="none" strike="noStrike" cap="none">
                <a:solidFill>
                  <a:srgbClr val="425563"/>
                </a:solidFill>
                <a:latin typeface="Open Sans SemiBold"/>
                <a:ea typeface="Open Sans SemiBold"/>
                <a:cs typeface="Open Sans SemiBold"/>
                <a:sym typeface="Open Sans SemiBold"/>
              </a:rPr>
              <a:t>© 2025. StriveTogether, Inc. All rights reserved.</a:t>
            </a:r>
            <a:endParaRPr sz="1400" b="0" i="0" u="none" strike="noStrike" cap="none">
              <a:solidFill>
                <a:srgbClr val="000000"/>
              </a:solidFill>
              <a:latin typeface="Arial"/>
              <a:ea typeface="Arial"/>
              <a:cs typeface="Arial"/>
              <a:sym typeface="Arial"/>
            </a:endParaRPr>
          </a:p>
        </p:txBody>
      </p:sp>
      <p:grpSp>
        <p:nvGrpSpPr>
          <p:cNvPr id="115" name="Google Shape;115;p26"/>
          <p:cNvGrpSpPr/>
          <p:nvPr/>
        </p:nvGrpSpPr>
        <p:grpSpPr>
          <a:xfrm>
            <a:off x="232033" y="4438772"/>
            <a:ext cx="4752708" cy="482753"/>
            <a:chOff x="232033" y="4438772"/>
            <a:chExt cx="4752708" cy="482753"/>
          </a:xfrm>
        </p:grpSpPr>
        <p:pic>
          <p:nvPicPr>
            <p:cNvPr id="116" name="Google Shape;116;p26" descr="A close up of a logo&#10;&#10;AI-generated content may be incorrect."/>
            <p:cNvPicPr preferRelativeResize="0"/>
            <p:nvPr/>
          </p:nvPicPr>
          <p:blipFill rotWithShape="1">
            <a:blip r:embed="rId5">
              <a:alphaModFix/>
            </a:blip>
            <a:srcRect/>
            <a:stretch/>
          </p:blipFill>
          <p:spPr>
            <a:xfrm>
              <a:off x="232033" y="4438772"/>
              <a:ext cx="1706161" cy="474287"/>
            </a:xfrm>
            <a:prstGeom prst="rect">
              <a:avLst/>
            </a:prstGeom>
            <a:noFill/>
            <a:ln>
              <a:noFill/>
            </a:ln>
          </p:spPr>
        </p:pic>
        <p:pic>
          <p:nvPicPr>
            <p:cNvPr id="117" name="Google Shape;117;p26" descr="A number on a black background&#10;&#10;AI-generated content may be incorrect."/>
            <p:cNvPicPr preferRelativeResize="0"/>
            <p:nvPr/>
          </p:nvPicPr>
          <p:blipFill rotWithShape="1">
            <a:blip r:embed="rId6">
              <a:alphaModFix/>
            </a:blip>
            <a:srcRect/>
            <a:stretch/>
          </p:blipFill>
          <p:spPr>
            <a:xfrm>
              <a:off x="2042738" y="4690983"/>
              <a:ext cx="2942003" cy="230542"/>
            </a:xfrm>
            <a:prstGeom prst="rect">
              <a:avLst/>
            </a:prstGeom>
            <a:noFill/>
            <a:ln>
              <a:noFill/>
            </a:ln>
          </p:spPr>
        </p:pic>
      </p:grpSp>
      <p:sp>
        <p:nvSpPr>
          <p:cNvPr id="118" name="Google Shape;118;p26"/>
          <p:cNvSpPr txBox="1">
            <a:spLocks noGrp="1"/>
          </p:cNvSpPr>
          <p:nvPr>
            <p:ph type="ctrTitle"/>
          </p:nvPr>
        </p:nvSpPr>
        <p:spPr>
          <a:xfrm>
            <a:off x="457200" y="1485687"/>
            <a:ext cx="8229600" cy="1211793"/>
          </a:xfrm>
          <a:prstGeom prst="rect">
            <a:avLst/>
          </a:prstGeom>
          <a:noFill/>
          <a:ln>
            <a:noFill/>
          </a:ln>
        </p:spPr>
        <p:txBody>
          <a:bodyPr spcFirstLastPara="1" wrap="square" lIns="91425" tIns="45700" rIns="91425" bIns="45700" anchor="b" anchorCtr="0">
            <a:normAutofit/>
          </a:bodyPr>
          <a:lstStyle>
            <a:lvl1pPr lvl="0" algn="ctr">
              <a:lnSpc>
                <a:spcPct val="80000"/>
              </a:lnSpc>
              <a:spcBef>
                <a:spcPts val="0"/>
              </a:spcBef>
              <a:spcAft>
                <a:spcPts val="0"/>
              </a:spcAft>
              <a:buClr>
                <a:schemeClr val="dk2"/>
              </a:buClr>
              <a:buSzPts val="4500"/>
              <a:buFont typeface="Open Sans ExtraBold"/>
              <a:buNone/>
              <a:defRPr sz="4500" b="1" i="0">
                <a:solidFill>
                  <a:schemeClr val="dk2"/>
                </a:solidFill>
                <a:latin typeface="Open Sans ExtraBold"/>
                <a:ea typeface="Open Sans ExtraBold"/>
                <a:cs typeface="Open Sans ExtraBold"/>
                <a:sym typeface="Open Sans ExtraBold"/>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9" name="Google Shape;119;p26"/>
          <p:cNvSpPr txBox="1">
            <a:spLocks noGrp="1"/>
          </p:cNvSpPr>
          <p:nvPr>
            <p:ph type="subTitle" idx="1"/>
          </p:nvPr>
        </p:nvSpPr>
        <p:spPr>
          <a:xfrm>
            <a:off x="457199" y="2912672"/>
            <a:ext cx="8229599" cy="609398"/>
          </a:xfrm>
          <a:prstGeom prst="rect">
            <a:avLst/>
          </a:prstGeom>
          <a:noFill/>
          <a:ln>
            <a:noFill/>
          </a:ln>
        </p:spPr>
        <p:txBody>
          <a:bodyPr spcFirstLastPara="1" wrap="square" lIns="137150" tIns="137150" rIns="137150" bIns="137150" anchor="ctr" anchorCtr="0">
            <a:spAutoFit/>
          </a:bodyPr>
          <a:lstStyle>
            <a:lvl1pPr lvl="0" algn="ctr">
              <a:lnSpc>
                <a:spcPct val="90000"/>
              </a:lnSpc>
              <a:spcBef>
                <a:spcPts val="750"/>
              </a:spcBef>
              <a:spcAft>
                <a:spcPts val="0"/>
              </a:spcAft>
              <a:buClr>
                <a:schemeClr val="accent4"/>
              </a:buClr>
              <a:buSzPts val="2400"/>
              <a:buChar char="•"/>
              <a:defRPr sz="2400" b="1" i="0">
                <a:solidFill>
                  <a:schemeClr val="accent4"/>
                </a:solidFill>
                <a:latin typeface="Open Sans ExtraBold"/>
                <a:ea typeface="Open Sans ExtraBold"/>
                <a:cs typeface="Open Sans ExtraBold"/>
                <a:sym typeface="Open Sans ExtraBold"/>
              </a:defRPr>
            </a:lvl1pPr>
            <a:lvl2pPr lvl="1" algn="l">
              <a:lnSpc>
                <a:spcPct val="90000"/>
              </a:lnSpc>
              <a:spcBef>
                <a:spcPts val="375"/>
              </a:spcBef>
              <a:spcAft>
                <a:spcPts val="0"/>
              </a:spcAft>
              <a:buClr>
                <a:schemeClr val="dk1"/>
              </a:buClr>
              <a:buSzPts val="1800"/>
              <a:buChar char="•"/>
              <a:defRPr/>
            </a:lvl2pPr>
            <a:lvl3pPr lvl="2" algn="l">
              <a:lnSpc>
                <a:spcPct val="90000"/>
              </a:lnSpc>
              <a:spcBef>
                <a:spcPts val="375"/>
              </a:spcBef>
              <a:spcAft>
                <a:spcPts val="0"/>
              </a:spcAft>
              <a:buClr>
                <a:schemeClr val="dk1"/>
              </a:buClr>
              <a:buSzPts val="1800"/>
              <a:buChar char="•"/>
              <a:defRPr/>
            </a:lvl3pPr>
            <a:lvl4pPr lvl="3" algn="l">
              <a:lnSpc>
                <a:spcPct val="90000"/>
              </a:lnSpc>
              <a:spcBef>
                <a:spcPts val="375"/>
              </a:spcBef>
              <a:spcAft>
                <a:spcPts val="0"/>
              </a:spcAft>
              <a:buClr>
                <a:schemeClr val="dk1"/>
              </a:buClr>
              <a:buSzPts val="1800"/>
              <a:buChar char="•"/>
              <a:defRPr/>
            </a:lvl4pPr>
            <a:lvl5pPr lvl="4" algn="l">
              <a:lnSpc>
                <a:spcPct val="90000"/>
              </a:lnSpc>
              <a:spcBef>
                <a:spcPts val="375"/>
              </a:spcBef>
              <a:spcAft>
                <a:spcPts val="0"/>
              </a:spcAft>
              <a:buClr>
                <a:schemeClr val="dk1"/>
              </a:buClr>
              <a:buSzPts val="1800"/>
              <a:buChar char="•"/>
              <a:defRPr/>
            </a:lvl5pPr>
            <a:lvl6pPr lvl="5" algn="l">
              <a:lnSpc>
                <a:spcPct val="90000"/>
              </a:lnSpc>
              <a:spcBef>
                <a:spcPts val="375"/>
              </a:spcBef>
              <a:spcAft>
                <a:spcPts val="0"/>
              </a:spcAft>
              <a:buClr>
                <a:schemeClr val="dk1"/>
              </a:buClr>
              <a:buSzPts val="1800"/>
              <a:buChar char="•"/>
              <a:defRPr/>
            </a:lvl6pPr>
            <a:lvl7pPr lvl="6" algn="l">
              <a:lnSpc>
                <a:spcPct val="90000"/>
              </a:lnSpc>
              <a:spcBef>
                <a:spcPts val="375"/>
              </a:spcBef>
              <a:spcAft>
                <a:spcPts val="0"/>
              </a:spcAft>
              <a:buClr>
                <a:schemeClr val="dk1"/>
              </a:buClr>
              <a:buSzPts val="1800"/>
              <a:buChar char="•"/>
              <a:defRPr/>
            </a:lvl7pPr>
            <a:lvl8pPr lvl="7" algn="l">
              <a:lnSpc>
                <a:spcPct val="90000"/>
              </a:lnSpc>
              <a:spcBef>
                <a:spcPts val="375"/>
              </a:spcBef>
              <a:spcAft>
                <a:spcPts val="0"/>
              </a:spcAft>
              <a:buClr>
                <a:schemeClr val="dk1"/>
              </a:buClr>
              <a:buSzPts val="1800"/>
              <a:buChar char="•"/>
              <a:defRPr/>
            </a:lvl8pPr>
            <a:lvl9pPr lvl="8" algn="l">
              <a:lnSpc>
                <a:spcPct val="90000"/>
              </a:lnSpc>
              <a:spcBef>
                <a:spcPts val="375"/>
              </a:spcBef>
              <a:spcAft>
                <a:spcPts val="0"/>
              </a:spcAft>
              <a:buClr>
                <a:schemeClr val="dk1"/>
              </a:buClr>
              <a:buSzPts val="1800"/>
              <a:buChar char="•"/>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Slide_Landscape Grey">
  <p:cSld name="Title Slide_Landscape Grey">
    <p:bg>
      <p:bgPr>
        <a:solidFill>
          <a:schemeClr val="lt1"/>
        </a:solidFill>
        <a:effectLst/>
      </p:bgPr>
    </p:bg>
    <p:spTree>
      <p:nvGrpSpPr>
        <p:cNvPr id="1" name="Shape 120"/>
        <p:cNvGrpSpPr/>
        <p:nvPr/>
      </p:nvGrpSpPr>
      <p:grpSpPr>
        <a:xfrm>
          <a:off x="0" y="0"/>
          <a:ext cx="0" cy="0"/>
          <a:chOff x="0" y="0"/>
          <a:chExt cx="0" cy="0"/>
        </a:xfrm>
      </p:grpSpPr>
      <p:sp>
        <p:nvSpPr>
          <p:cNvPr id="121" name="Google Shape;121;p27"/>
          <p:cNvSpPr/>
          <p:nvPr/>
        </p:nvSpPr>
        <p:spPr>
          <a:xfrm>
            <a:off x="0" y="0"/>
            <a:ext cx="9144000" cy="514350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Open Sans"/>
              <a:ea typeface="Open Sans"/>
              <a:cs typeface="Open Sans"/>
              <a:sym typeface="Open Sans"/>
            </a:endParaRPr>
          </a:p>
        </p:txBody>
      </p:sp>
      <p:pic>
        <p:nvPicPr>
          <p:cNvPr id="122" name="Google Shape;122;p27" descr="A city skyline with trees and a lake&#10;&#10;AI-generated content may be incorrect."/>
          <p:cNvPicPr preferRelativeResize="0"/>
          <p:nvPr/>
        </p:nvPicPr>
        <p:blipFill rotWithShape="1">
          <a:blip r:embed="rId2">
            <a:alphaModFix amt="20000"/>
          </a:blip>
          <a:srcRect/>
          <a:stretch/>
        </p:blipFill>
        <p:spPr>
          <a:xfrm>
            <a:off x="-9688" y="0"/>
            <a:ext cx="9153688" cy="5143500"/>
          </a:xfrm>
          <a:prstGeom prst="rect">
            <a:avLst/>
          </a:prstGeom>
          <a:noFill/>
          <a:ln>
            <a:noFill/>
          </a:ln>
        </p:spPr>
      </p:pic>
      <p:sp>
        <p:nvSpPr>
          <p:cNvPr id="123" name="Google Shape;123;p27"/>
          <p:cNvSpPr txBox="1">
            <a:spLocks noGrp="1"/>
          </p:cNvSpPr>
          <p:nvPr>
            <p:ph type="ctrTitle"/>
          </p:nvPr>
        </p:nvSpPr>
        <p:spPr>
          <a:xfrm>
            <a:off x="457200" y="1485687"/>
            <a:ext cx="8229600" cy="1211793"/>
          </a:xfrm>
          <a:prstGeom prst="rect">
            <a:avLst/>
          </a:prstGeom>
          <a:noFill/>
          <a:ln>
            <a:noFill/>
          </a:ln>
        </p:spPr>
        <p:txBody>
          <a:bodyPr spcFirstLastPara="1" wrap="square" lIns="91425" tIns="45700" rIns="91425" bIns="45700" anchor="b" anchorCtr="0">
            <a:normAutofit/>
          </a:bodyPr>
          <a:lstStyle>
            <a:lvl1pPr lvl="0" algn="ctr">
              <a:lnSpc>
                <a:spcPct val="80000"/>
              </a:lnSpc>
              <a:spcBef>
                <a:spcPts val="0"/>
              </a:spcBef>
              <a:spcAft>
                <a:spcPts val="0"/>
              </a:spcAft>
              <a:buClr>
                <a:schemeClr val="lt1"/>
              </a:buClr>
              <a:buSzPts val="4500"/>
              <a:buFont typeface="Open Sans ExtraBold"/>
              <a:buNone/>
              <a:defRPr sz="4500" b="1" i="0">
                <a:solidFill>
                  <a:schemeClr val="lt1"/>
                </a:solidFill>
                <a:latin typeface="Open Sans ExtraBold"/>
                <a:ea typeface="Open Sans ExtraBold"/>
                <a:cs typeface="Open Sans ExtraBold"/>
                <a:sym typeface="Open Sans ExtraBold"/>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4" name="Google Shape;124;p27"/>
          <p:cNvSpPr/>
          <p:nvPr/>
        </p:nvSpPr>
        <p:spPr>
          <a:xfrm>
            <a:off x="457200" y="2901329"/>
            <a:ext cx="8250564" cy="639393"/>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Open Sans"/>
              <a:ea typeface="Open Sans"/>
              <a:cs typeface="Open Sans"/>
              <a:sym typeface="Open Sans"/>
            </a:endParaRPr>
          </a:p>
        </p:txBody>
      </p:sp>
      <p:sp>
        <p:nvSpPr>
          <p:cNvPr id="125" name="Google Shape;125;p27"/>
          <p:cNvSpPr txBox="1">
            <a:spLocks noGrp="1"/>
          </p:cNvSpPr>
          <p:nvPr>
            <p:ph type="subTitle" idx="1"/>
          </p:nvPr>
        </p:nvSpPr>
        <p:spPr>
          <a:xfrm>
            <a:off x="457199" y="2912672"/>
            <a:ext cx="8229599" cy="609398"/>
          </a:xfrm>
          <a:prstGeom prst="rect">
            <a:avLst/>
          </a:prstGeom>
          <a:noFill/>
          <a:ln>
            <a:noFill/>
          </a:ln>
        </p:spPr>
        <p:txBody>
          <a:bodyPr spcFirstLastPara="1" wrap="square" lIns="137150" tIns="137150" rIns="137150" bIns="137150" anchor="ctr" anchorCtr="0">
            <a:spAutoFit/>
          </a:bodyPr>
          <a:lstStyle>
            <a:lvl1pPr lvl="0" algn="ctr">
              <a:lnSpc>
                <a:spcPct val="90000"/>
              </a:lnSpc>
              <a:spcBef>
                <a:spcPts val="750"/>
              </a:spcBef>
              <a:spcAft>
                <a:spcPts val="0"/>
              </a:spcAft>
              <a:buClr>
                <a:schemeClr val="accent4"/>
              </a:buClr>
              <a:buSzPts val="2400"/>
              <a:buChar char="•"/>
              <a:defRPr sz="2400" b="1" i="0">
                <a:solidFill>
                  <a:schemeClr val="accent4"/>
                </a:solidFill>
                <a:latin typeface="Open Sans ExtraBold"/>
                <a:ea typeface="Open Sans ExtraBold"/>
                <a:cs typeface="Open Sans ExtraBold"/>
                <a:sym typeface="Open Sans ExtraBold"/>
              </a:defRPr>
            </a:lvl1pPr>
            <a:lvl2pPr lvl="1" algn="l">
              <a:lnSpc>
                <a:spcPct val="90000"/>
              </a:lnSpc>
              <a:spcBef>
                <a:spcPts val="375"/>
              </a:spcBef>
              <a:spcAft>
                <a:spcPts val="0"/>
              </a:spcAft>
              <a:buClr>
                <a:schemeClr val="dk1"/>
              </a:buClr>
              <a:buSzPts val="1800"/>
              <a:buChar char="•"/>
              <a:defRPr/>
            </a:lvl2pPr>
            <a:lvl3pPr lvl="2" algn="l">
              <a:lnSpc>
                <a:spcPct val="90000"/>
              </a:lnSpc>
              <a:spcBef>
                <a:spcPts val="375"/>
              </a:spcBef>
              <a:spcAft>
                <a:spcPts val="0"/>
              </a:spcAft>
              <a:buClr>
                <a:schemeClr val="dk1"/>
              </a:buClr>
              <a:buSzPts val="1800"/>
              <a:buChar char="•"/>
              <a:defRPr/>
            </a:lvl3pPr>
            <a:lvl4pPr lvl="3" algn="l">
              <a:lnSpc>
                <a:spcPct val="90000"/>
              </a:lnSpc>
              <a:spcBef>
                <a:spcPts val="375"/>
              </a:spcBef>
              <a:spcAft>
                <a:spcPts val="0"/>
              </a:spcAft>
              <a:buClr>
                <a:schemeClr val="dk1"/>
              </a:buClr>
              <a:buSzPts val="1800"/>
              <a:buChar char="•"/>
              <a:defRPr/>
            </a:lvl4pPr>
            <a:lvl5pPr lvl="4" algn="l">
              <a:lnSpc>
                <a:spcPct val="90000"/>
              </a:lnSpc>
              <a:spcBef>
                <a:spcPts val="375"/>
              </a:spcBef>
              <a:spcAft>
                <a:spcPts val="0"/>
              </a:spcAft>
              <a:buClr>
                <a:schemeClr val="dk1"/>
              </a:buClr>
              <a:buSzPts val="1800"/>
              <a:buChar char="•"/>
              <a:defRPr/>
            </a:lvl5pPr>
            <a:lvl6pPr lvl="5" algn="l">
              <a:lnSpc>
                <a:spcPct val="90000"/>
              </a:lnSpc>
              <a:spcBef>
                <a:spcPts val="375"/>
              </a:spcBef>
              <a:spcAft>
                <a:spcPts val="0"/>
              </a:spcAft>
              <a:buClr>
                <a:schemeClr val="dk1"/>
              </a:buClr>
              <a:buSzPts val="1800"/>
              <a:buChar char="•"/>
              <a:defRPr/>
            </a:lvl6pPr>
            <a:lvl7pPr lvl="6" algn="l">
              <a:lnSpc>
                <a:spcPct val="90000"/>
              </a:lnSpc>
              <a:spcBef>
                <a:spcPts val="375"/>
              </a:spcBef>
              <a:spcAft>
                <a:spcPts val="0"/>
              </a:spcAft>
              <a:buClr>
                <a:schemeClr val="dk1"/>
              </a:buClr>
              <a:buSzPts val="1800"/>
              <a:buChar char="•"/>
              <a:defRPr/>
            </a:lvl7pPr>
            <a:lvl8pPr lvl="7" algn="l">
              <a:lnSpc>
                <a:spcPct val="90000"/>
              </a:lnSpc>
              <a:spcBef>
                <a:spcPts val="375"/>
              </a:spcBef>
              <a:spcAft>
                <a:spcPts val="0"/>
              </a:spcAft>
              <a:buClr>
                <a:schemeClr val="dk1"/>
              </a:buClr>
              <a:buSzPts val="1800"/>
              <a:buChar char="•"/>
              <a:defRPr/>
            </a:lvl8pPr>
            <a:lvl9pPr lvl="8" algn="l">
              <a:lnSpc>
                <a:spcPct val="90000"/>
              </a:lnSpc>
              <a:spcBef>
                <a:spcPts val="375"/>
              </a:spcBef>
              <a:spcAft>
                <a:spcPts val="0"/>
              </a:spcAft>
              <a:buClr>
                <a:schemeClr val="dk1"/>
              </a:buClr>
              <a:buSzPts val="1800"/>
              <a:buChar char="•"/>
              <a:defRPr/>
            </a:lvl9pPr>
          </a:lstStyle>
          <a:p>
            <a:endParaRPr/>
          </a:p>
        </p:txBody>
      </p:sp>
      <p:pic>
        <p:nvPicPr>
          <p:cNvPr id="126" name="Google Shape;126;p27" descr="A group of colorful arrows&#10;&#10;AI-generated content may be incorrect."/>
          <p:cNvPicPr preferRelativeResize="0"/>
          <p:nvPr/>
        </p:nvPicPr>
        <p:blipFill rotWithShape="1">
          <a:blip r:embed="rId3">
            <a:alphaModFix/>
          </a:blip>
          <a:srcRect/>
          <a:stretch/>
        </p:blipFill>
        <p:spPr>
          <a:xfrm>
            <a:off x="5916168" y="2023262"/>
            <a:ext cx="3227832" cy="3120238"/>
          </a:xfrm>
          <a:prstGeom prst="rect">
            <a:avLst/>
          </a:prstGeom>
          <a:noFill/>
          <a:ln>
            <a:noFill/>
          </a:ln>
        </p:spPr>
      </p:pic>
      <p:sp>
        <p:nvSpPr>
          <p:cNvPr id="127" name="Google Shape;127;p27"/>
          <p:cNvSpPr/>
          <p:nvPr/>
        </p:nvSpPr>
        <p:spPr>
          <a:xfrm>
            <a:off x="7726771" y="4660317"/>
            <a:ext cx="1120346" cy="256032"/>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2"/>
              </a:buClr>
              <a:buSzPts val="900"/>
              <a:buFont typeface="Open Sans ExtraBold"/>
              <a:buNone/>
            </a:pPr>
            <a:r>
              <a:rPr lang="en-US" sz="900" b="1" i="0" u="none" strike="noStrike" cap="none">
                <a:solidFill>
                  <a:schemeClr val="dk2"/>
                </a:solidFill>
                <a:latin typeface="Open Sans ExtraBold"/>
                <a:ea typeface="Open Sans ExtraBold"/>
                <a:cs typeface="Open Sans ExtraBold"/>
                <a:sym typeface="Open Sans ExtraBold"/>
              </a:rPr>
              <a:t>#ConveneC2C</a:t>
            </a:r>
            <a:endParaRPr sz="900" b="1" i="0" u="none" strike="noStrike" cap="none">
              <a:solidFill>
                <a:schemeClr val="dk2"/>
              </a:solidFill>
              <a:latin typeface="Open Sans ExtraBold"/>
              <a:ea typeface="Open Sans ExtraBold"/>
              <a:cs typeface="Open Sans ExtraBold"/>
              <a:sym typeface="Open Sans ExtraBold"/>
            </a:endParaRPr>
          </a:p>
        </p:txBody>
      </p:sp>
      <p:sp>
        <p:nvSpPr>
          <p:cNvPr id="128" name="Google Shape;128;p27"/>
          <p:cNvSpPr txBox="1"/>
          <p:nvPr/>
        </p:nvSpPr>
        <p:spPr>
          <a:xfrm>
            <a:off x="7373073" y="4958492"/>
            <a:ext cx="1463324" cy="76944"/>
          </a:xfrm>
          <a:prstGeom prst="rect">
            <a:avLst/>
          </a:prstGeom>
          <a:solidFill>
            <a:schemeClr val="lt1"/>
          </a:solid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chemeClr val="dk2"/>
              </a:buClr>
              <a:buSzPts val="500"/>
              <a:buFont typeface="Open Sans SemiBold"/>
              <a:buNone/>
            </a:pPr>
            <a:r>
              <a:rPr lang="en-US" sz="500" b="0" i="0" u="none" strike="noStrike" cap="none">
                <a:solidFill>
                  <a:schemeClr val="dk2"/>
                </a:solidFill>
                <a:latin typeface="Open Sans SemiBold"/>
                <a:ea typeface="Open Sans SemiBold"/>
                <a:cs typeface="Open Sans SemiBold"/>
                <a:sym typeface="Open Sans SemiBold"/>
              </a:rPr>
              <a:t>© 2025. StriveTogether, Inc. All rights reserved.</a:t>
            </a:r>
            <a:endParaRPr sz="1400" b="0" i="0" u="none" strike="noStrike" cap="none">
              <a:solidFill>
                <a:srgbClr val="000000"/>
              </a:solidFill>
              <a:latin typeface="Arial"/>
              <a:ea typeface="Arial"/>
              <a:cs typeface="Arial"/>
              <a:sym typeface="Arial"/>
            </a:endParaRPr>
          </a:p>
        </p:txBody>
      </p:sp>
      <p:pic>
        <p:nvPicPr>
          <p:cNvPr id="129" name="Google Shape;129;p27" descr="A blue and orange sign with white text&#10;&#10;AI-generated content may be incorrect."/>
          <p:cNvPicPr preferRelativeResize="0"/>
          <p:nvPr/>
        </p:nvPicPr>
        <p:blipFill rotWithShape="1">
          <a:blip r:embed="rId4">
            <a:alphaModFix/>
          </a:blip>
          <a:srcRect/>
          <a:stretch/>
        </p:blipFill>
        <p:spPr>
          <a:xfrm>
            <a:off x="229345" y="4441040"/>
            <a:ext cx="1714254" cy="476537"/>
          </a:xfrm>
          <a:prstGeom prst="rect">
            <a:avLst/>
          </a:prstGeom>
          <a:noFill/>
          <a:ln>
            <a:noFill/>
          </a:ln>
        </p:spPr>
      </p:pic>
      <p:pic>
        <p:nvPicPr>
          <p:cNvPr id="130" name="Google Shape;130;p27" descr="A black and white logo&#10;&#10;AI-generated content may be incorrect."/>
          <p:cNvPicPr preferRelativeResize="0"/>
          <p:nvPr/>
        </p:nvPicPr>
        <p:blipFill rotWithShape="1">
          <a:blip r:embed="rId5">
            <a:alphaModFix/>
          </a:blip>
          <a:srcRect/>
          <a:stretch/>
        </p:blipFill>
        <p:spPr>
          <a:xfrm>
            <a:off x="242391" y="249718"/>
            <a:ext cx="2135050" cy="288740"/>
          </a:xfrm>
          <a:prstGeom prst="rect">
            <a:avLst/>
          </a:prstGeom>
          <a:noFill/>
          <a:ln>
            <a:noFill/>
          </a:ln>
        </p:spPr>
      </p:pic>
      <p:pic>
        <p:nvPicPr>
          <p:cNvPr id="131" name="Google Shape;131;p27" descr="A white number on a black background&#10;&#10;AI-generated content may be incorrect."/>
          <p:cNvPicPr preferRelativeResize="0"/>
          <p:nvPr/>
        </p:nvPicPr>
        <p:blipFill rotWithShape="1">
          <a:blip r:embed="rId6">
            <a:alphaModFix/>
          </a:blip>
          <a:srcRect/>
          <a:stretch/>
        </p:blipFill>
        <p:spPr>
          <a:xfrm>
            <a:off x="2039037" y="4690983"/>
            <a:ext cx="2945704" cy="230832"/>
          </a:xfrm>
          <a:prstGeom prst="rect">
            <a:avLst/>
          </a:prstGeom>
          <a:noFill/>
          <a:ln>
            <a:noFill/>
          </a:ln>
        </p:spPr>
      </p:pic>
      <p:sp>
        <p:nvSpPr>
          <p:cNvPr id="132" name="Google Shape;132;p27"/>
          <p:cNvSpPr txBox="1"/>
          <p:nvPr/>
        </p:nvSpPr>
        <p:spPr>
          <a:xfrm>
            <a:off x="2377440" y="164157"/>
            <a:ext cx="6766560" cy="45397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350"/>
              <a:buFont typeface="Arial"/>
              <a:buNone/>
            </a:pPr>
            <a:r>
              <a:rPr lang="en-US" sz="2350" b="1" i="0" u="none" strike="noStrike" cap="none">
                <a:solidFill>
                  <a:schemeClr val="lt1"/>
                </a:solidFill>
                <a:latin typeface="Open Sans ExtraBold"/>
                <a:ea typeface="Open Sans ExtraBold"/>
                <a:cs typeface="Open Sans ExtraBold"/>
                <a:sym typeface="Open Sans ExtraBold"/>
              </a:rPr>
              <a:t>2025 Cradle to Career Network Convening</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Slide_Landscape Orange">
  <p:cSld name="Title Slide_Landscape Orange">
    <p:bg>
      <p:bgPr>
        <a:solidFill>
          <a:schemeClr val="lt1"/>
        </a:solidFill>
        <a:effectLst/>
      </p:bgPr>
    </p:bg>
    <p:spTree>
      <p:nvGrpSpPr>
        <p:cNvPr id="1" name="Shape 133"/>
        <p:cNvGrpSpPr/>
        <p:nvPr/>
      </p:nvGrpSpPr>
      <p:grpSpPr>
        <a:xfrm>
          <a:off x="0" y="0"/>
          <a:ext cx="0" cy="0"/>
          <a:chOff x="0" y="0"/>
          <a:chExt cx="0" cy="0"/>
        </a:xfrm>
      </p:grpSpPr>
      <p:sp>
        <p:nvSpPr>
          <p:cNvPr id="134" name="Google Shape;134;p28"/>
          <p:cNvSpPr/>
          <p:nvPr/>
        </p:nvSpPr>
        <p:spPr>
          <a:xfrm>
            <a:off x="0" y="0"/>
            <a:ext cx="9144000" cy="51435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Open Sans"/>
              <a:ea typeface="Open Sans"/>
              <a:cs typeface="Open Sans"/>
              <a:sym typeface="Open Sans"/>
            </a:endParaRPr>
          </a:p>
        </p:txBody>
      </p:sp>
      <p:pic>
        <p:nvPicPr>
          <p:cNvPr id="135" name="Google Shape;135;p28" descr="A city skyline with trees and a lake&#10;&#10;AI-generated content may be incorrect."/>
          <p:cNvPicPr preferRelativeResize="0"/>
          <p:nvPr/>
        </p:nvPicPr>
        <p:blipFill rotWithShape="1">
          <a:blip r:embed="rId2">
            <a:alphaModFix amt="20000"/>
          </a:blip>
          <a:srcRect/>
          <a:stretch/>
        </p:blipFill>
        <p:spPr>
          <a:xfrm>
            <a:off x="0" y="-1"/>
            <a:ext cx="9153688" cy="5143500"/>
          </a:xfrm>
          <a:prstGeom prst="rect">
            <a:avLst/>
          </a:prstGeom>
          <a:noFill/>
          <a:ln>
            <a:noFill/>
          </a:ln>
        </p:spPr>
      </p:pic>
      <p:sp>
        <p:nvSpPr>
          <p:cNvPr id="136" name="Google Shape;136;p28"/>
          <p:cNvSpPr/>
          <p:nvPr/>
        </p:nvSpPr>
        <p:spPr>
          <a:xfrm rot="10800000" flipH="1">
            <a:off x="0" y="4146158"/>
            <a:ext cx="9164170" cy="997341"/>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Open Sans"/>
              <a:ea typeface="Open Sans"/>
              <a:cs typeface="Open Sans"/>
              <a:sym typeface="Open Sans"/>
            </a:endParaRPr>
          </a:p>
        </p:txBody>
      </p:sp>
      <p:sp>
        <p:nvSpPr>
          <p:cNvPr id="137" name="Google Shape;137;p28"/>
          <p:cNvSpPr txBox="1">
            <a:spLocks noGrp="1"/>
          </p:cNvSpPr>
          <p:nvPr>
            <p:ph type="ctrTitle"/>
          </p:nvPr>
        </p:nvSpPr>
        <p:spPr>
          <a:xfrm>
            <a:off x="457200" y="1485687"/>
            <a:ext cx="8229600" cy="1211793"/>
          </a:xfrm>
          <a:prstGeom prst="rect">
            <a:avLst/>
          </a:prstGeom>
          <a:noFill/>
          <a:ln>
            <a:noFill/>
          </a:ln>
        </p:spPr>
        <p:txBody>
          <a:bodyPr spcFirstLastPara="1" wrap="square" lIns="91425" tIns="45700" rIns="91425" bIns="45700" anchor="b" anchorCtr="0">
            <a:normAutofit/>
          </a:bodyPr>
          <a:lstStyle>
            <a:lvl1pPr lvl="0" algn="ctr">
              <a:lnSpc>
                <a:spcPct val="80000"/>
              </a:lnSpc>
              <a:spcBef>
                <a:spcPts val="0"/>
              </a:spcBef>
              <a:spcAft>
                <a:spcPts val="0"/>
              </a:spcAft>
              <a:buClr>
                <a:schemeClr val="lt1"/>
              </a:buClr>
              <a:buSzPts val="4500"/>
              <a:buFont typeface="Open Sans ExtraBold"/>
              <a:buNone/>
              <a:defRPr sz="4500" b="1" i="0">
                <a:solidFill>
                  <a:schemeClr val="lt1"/>
                </a:solidFill>
                <a:latin typeface="Open Sans ExtraBold"/>
                <a:ea typeface="Open Sans ExtraBold"/>
                <a:cs typeface="Open Sans ExtraBold"/>
                <a:sym typeface="Open Sans ExtraBold"/>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8" name="Google Shape;138;p28"/>
          <p:cNvSpPr/>
          <p:nvPr/>
        </p:nvSpPr>
        <p:spPr>
          <a:xfrm>
            <a:off x="457200" y="2901329"/>
            <a:ext cx="8250564" cy="639393"/>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Open Sans"/>
              <a:ea typeface="Open Sans"/>
              <a:cs typeface="Open Sans"/>
              <a:sym typeface="Open Sans"/>
            </a:endParaRPr>
          </a:p>
        </p:txBody>
      </p:sp>
      <p:sp>
        <p:nvSpPr>
          <p:cNvPr id="139" name="Google Shape;139;p28"/>
          <p:cNvSpPr txBox="1">
            <a:spLocks noGrp="1"/>
          </p:cNvSpPr>
          <p:nvPr>
            <p:ph type="subTitle" idx="1"/>
          </p:nvPr>
        </p:nvSpPr>
        <p:spPr>
          <a:xfrm>
            <a:off x="457199" y="2912672"/>
            <a:ext cx="8229599" cy="609398"/>
          </a:xfrm>
          <a:prstGeom prst="rect">
            <a:avLst/>
          </a:prstGeom>
          <a:noFill/>
          <a:ln>
            <a:noFill/>
          </a:ln>
        </p:spPr>
        <p:txBody>
          <a:bodyPr spcFirstLastPara="1" wrap="square" lIns="137150" tIns="137150" rIns="137150" bIns="137150" anchor="ctr" anchorCtr="0">
            <a:spAutoFit/>
          </a:bodyPr>
          <a:lstStyle>
            <a:lvl1pPr lvl="0" algn="ctr">
              <a:lnSpc>
                <a:spcPct val="90000"/>
              </a:lnSpc>
              <a:spcBef>
                <a:spcPts val="750"/>
              </a:spcBef>
              <a:spcAft>
                <a:spcPts val="0"/>
              </a:spcAft>
              <a:buClr>
                <a:schemeClr val="accent4"/>
              </a:buClr>
              <a:buSzPts val="2400"/>
              <a:buChar char="•"/>
              <a:defRPr sz="2400" b="1" i="0">
                <a:solidFill>
                  <a:schemeClr val="accent4"/>
                </a:solidFill>
                <a:latin typeface="Open Sans ExtraBold"/>
                <a:ea typeface="Open Sans ExtraBold"/>
                <a:cs typeface="Open Sans ExtraBold"/>
                <a:sym typeface="Open Sans ExtraBold"/>
              </a:defRPr>
            </a:lvl1pPr>
            <a:lvl2pPr lvl="1" algn="l">
              <a:lnSpc>
                <a:spcPct val="90000"/>
              </a:lnSpc>
              <a:spcBef>
                <a:spcPts val="375"/>
              </a:spcBef>
              <a:spcAft>
                <a:spcPts val="0"/>
              </a:spcAft>
              <a:buClr>
                <a:schemeClr val="dk1"/>
              </a:buClr>
              <a:buSzPts val="1800"/>
              <a:buChar char="•"/>
              <a:defRPr/>
            </a:lvl2pPr>
            <a:lvl3pPr lvl="2" algn="l">
              <a:lnSpc>
                <a:spcPct val="90000"/>
              </a:lnSpc>
              <a:spcBef>
                <a:spcPts val="375"/>
              </a:spcBef>
              <a:spcAft>
                <a:spcPts val="0"/>
              </a:spcAft>
              <a:buClr>
                <a:schemeClr val="dk1"/>
              </a:buClr>
              <a:buSzPts val="1800"/>
              <a:buChar char="•"/>
              <a:defRPr/>
            </a:lvl3pPr>
            <a:lvl4pPr lvl="3" algn="l">
              <a:lnSpc>
                <a:spcPct val="90000"/>
              </a:lnSpc>
              <a:spcBef>
                <a:spcPts val="375"/>
              </a:spcBef>
              <a:spcAft>
                <a:spcPts val="0"/>
              </a:spcAft>
              <a:buClr>
                <a:schemeClr val="dk1"/>
              </a:buClr>
              <a:buSzPts val="1800"/>
              <a:buChar char="•"/>
              <a:defRPr/>
            </a:lvl4pPr>
            <a:lvl5pPr lvl="4" algn="l">
              <a:lnSpc>
                <a:spcPct val="90000"/>
              </a:lnSpc>
              <a:spcBef>
                <a:spcPts val="375"/>
              </a:spcBef>
              <a:spcAft>
                <a:spcPts val="0"/>
              </a:spcAft>
              <a:buClr>
                <a:schemeClr val="dk1"/>
              </a:buClr>
              <a:buSzPts val="1800"/>
              <a:buChar char="•"/>
              <a:defRPr/>
            </a:lvl5pPr>
            <a:lvl6pPr lvl="5" algn="l">
              <a:lnSpc>
                <a:spcPct val="90000"/>
              </a:lnSpc>
              <a:spcBef>
                <a:spcPts val="375"/>
              </a:spcBef>
              <a:spcAft>
                <a:spcPts val="0"/>
              </a:spcAft>
              <a:buClr>
                <a:schemeClr val="dk1"/>
              </a:buClr>
              <a:buSzPts val="1800"/>
              <a:buChar char="•"/>
              <a:defRPr/>
            </a:lvl6pPr>
            <a:lvl7pPr lvl="6" algn="l">
              <a:lnSpc>
                <a:spcPct val="90000"/>
              </a:lnSpc>
              <a:spcBef>
                <a:spcPts val="375"/>
              </a:spcBef>
              <a:spcAft>
                <a:spcPts val="0"/>
              </a:spcAft>
              <a:buClr>
                <a:schemeClr val="dk1"/>
              </a:buClr>
              <a:buSzPts val="1800"/>
              <a:buChar char="•"/>
              <a:defRPr/>
            </a:lvl7pPr>
            <a:lvl8pPr lvl="7" algn="l">
              <a:lnSpc>
                <a:spcPct val="90000"/>
              </a:lnSpc>
              <a:spcBef>
                <a:spcPts val="375"/>
              </a:spcBef>
              <a:spcAft>
                <a:spcPts val="0"/>
              </a:spcAft>
              <a:buClr>
                <a:schemeClr val="dk1"/>
              </a:buClr>
              <a:buSzPts val="1800"/>
              <a:buChar char="•"/>
              <a:defRPr/>
            </a:lvl8pPr>
            <a:lvl9pPr lvl="8" algn="l">
              <a:lnSpc>
                <a:spcPct val="90000"/>
              </a:lnSpc>
              <a:spcBef>
                <a:spcPts val="375"/>
              </a:spcBef>
              <a:spcAft>
                <a:spcPts val="0"/>
              </a:spcAft>
              <a:buClr>
                <a:schemeClr val="dk1"/>
              </a:buClr>
              <a:buSzPts val="1800"/>
              <a:buChar char="•"/>
              <a:defRPr/>
            </a:lvl9pPr>
          </a:lstStyle>
          <a:p>
            <a:endParaRPr/>
          </a:p>
        </p:txBody>
      </p:sp>
      <p:pic>
        <p:nvPicPr>
          <p:cNvPr id="140" name="Google Shape;140;p28" descr="A black and white logo&#10;&#10;AI-generated content may be incorrect."/>
          <p:cNvPicPr preferRelativeResize="0"/>
          <p:nvPr/>
        </p:nvPicPr>
        <p:blipFill rotWithShape="1">
          <a:blip r:embed="rId3">
            <a:alphaModFix/>
          </a:blip>
          <a:srcRect/>
          <a:stretch/>
        </p:blipFill>
        <p:spPr>
          <a:xfrm>
            <a:off x="242391" y="249718"/>
            <a:ext cx="2135050" cy="288740"/>
          </a:xfrm>
          <a:prstGeom prst="rect">
            <a:avLst/>
          </a:prstGeom>
          <a:noFill/>
          <a:ln>
            <a:noFill/>
          </a:ln>
        </p:spPr>
      </p:pic>
      <p:sp>
        <p:nvSpPr>
          <p:cNvPr id="141" name="Google Shape;141;p28"/>
          <p:cNvSpPr txBox="1"/>
          <p:nvPr/>
        </p:nvSpPr>
        <p:spPr>
          <a:xfrm>
            <a:off x="2377440" y="164157"/>
            <a:ext cx="6766560" cy="45397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350"/>
              <a:buFont typeface="Arial"/>
              <a:buNone/>
            </a:pPr>
            <a:r>
              <a:rPr lang="en-US" sz="2350" b="1" i="0" u="none" strike="noStrike" cap="none">
                <a:solidFill>
                  <a:schemeClr val="lt1"/>
                </a:solidFill>
                <a:latin typeface="Open Sans ExtraBold"/>
                <a:ea typeface="Open Sans ExtraBold"/>
                <a:cs typeface="Open Sans ExtraBold"/>
                <a:sym typeface="Open Sans ExtraBold"/>
              </a:rPr>
              <a:t>2025 Cradle to Career Network Convening</a:t>
            </a:r>
            <a:endParaRPr sz="1400" b="0" i="0" u="none" strike="noStrike" cap="none">
              <a:solidFill>
                <a:srgbClr val="000000"/>
              </a:solidFill>
              <a:latin typeface="Arial"/>
              <a:ea typeface="Arial"/>
              <a:cs typeface="Arial"/>
              <a:sym typeface="Arial"/>
            </a:endParaRPr>
          </a:p>
        </p:txBody>
      </p:sp>
      <p:pic>
        <p:nvPicPr>
          <p:cNvPr id="142" name="Google Shape;142;p28" descr="A group of colorful arrows&#10;&#10;AI-generated content may be incorrect."/>
          <p:cNvPicPr preferRelativeResize="0"/>
          <p:nvPr/>
        </p:nvPicPr>
        <p:blipFill rotWithShape="1">
          <a:blip r:embed="rId4">
            <a:alphaModFix/>
          </a:blip>
          <a:srcRect/>
          <a:stretch/>
        </p:blipFill>
        <p:spPr>
          <a:xfrm>
            <a:off x="5916168" y="2023262"/>
            <a:ext cx="3227832" cy="3120238"/>
          </a:xfrm>
          <a:prstGeom prst="rect">
            <a:avLst/>
          </a:prstGeom>
          <a:noFill/>
          <a:ln>
            <a:noFill/>
          </a:ln>
        </p:spPr>
      </p:pic>
      <p:sp>
        <p:nvSpPr>
          <p:cNvPr id="143" name="Google Shape;143;p28"/>
          <p:cNvSpPr/>
          <p:nvPr/>
        </p:nvSpPr>
        <p:spPr>
          <a:xfrm>
            <a:off x="7726771" y="4660317"/>
            <a:ext cx="1120346" cy="256032"/>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2"/>
              </a:buClr>
              <a:buSzPts val="900"/>
              <a:buFont typeface="Open Sans ExtraBold"/>
              <a:buNone/>
            </a:pPr>
            <a:r>
              <a:rPr lang="en-US" sz="900" b="1" i="0" u="none" strike="noStrike" cap="none">
                <a:solidFill>
                  <a:schemeClr val="dk2"/>
                </a:solidFill>
                <a:latin typeface="Open Sans ExtraBold"/>
                <a:ea typeface="Open Sans ExtraBold"/>
                <a:cs typeface="Open Sans ExtraBold"/>
                <a:sym typeface="Open Sans ExtraBold"/>
              </a:rPr>
              <a:t>#ConveneC2C</a:t>
            </a:r>
            <a:endParaRPr sz="900" b="1" i="0" u="none" strike="noStrike" cap="none">
              <a:solidFill>
                <a:schemeClr val="dk2"/>
              </a:solidFill>
              <a:latin typeface="Open Sans ExtraBold"/>
              <a:ea typeface="Open Sans ExtraBold"/>
              <a:cs typeface="Open Sans ExtraBold"/>
              <a:sym typeface="Open Sans ExtraBold"/>
            </a:endParaRPr>
          </a:p>
        </p:txBody>
      </p:sp>
      <p:sp>
        <p:nvSpPr>
          <p:cNvPr id="144" name="Google Shape;144;p28"/>
          <p:cNvSpPr txBox="1"/>
          <p:nvPr/>
        </p:nvSpPr>
        <p:spPr>
          <a:xfrm>
            <a:off x="7373073" y="4958492"/>
            <a:ext cx="1463324" cy="76944"/>
          </a:xfrm>
          <a:prstGeom prst="rect">
            <a:avLst/>
          </a:prstGeom>
          <a:solidFill>
            <a:schemeClr val="lt1"/>
          </a:solid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chemeClr val="dk2"/>
              </a:buClr>
              <a:buSzPts val="500"/>
              <a:buFont typeface="Open Sans SemiBold"/>
              <a:buNone/>
            </a:pPr>
            <a:r>
              <a:rPr lang="en-US" sz="500" b="0" i="0" u="none" strike="noStrike" cap="none">
                <a:solidFill>
                  <a:schemeClr val="dk2"/>
                </a:solidFill>
                <a:latin typeface="Open Sans SemiBold"/>
                <a:ea typeface="Open Sans SemiBold"/>
                <a:cs typeface="Open Sans SemiBold"/>
                <a:sym typeface="Open Sans SemiBold"/>
              </a:rPr>
              <a:t>© 2025. StriveTogether, Inc. All rights reserved.</a:t>
            </a:r>
            <a:endParaRPr sz="1400" b="0" i="0" u="none" strike="noStrike" cap="none">
              <a:solidFill>
                <a:srgbClr val="000000"/>
              </a:solidFill>
              <a:latin typeface="Arial"/>
              <a:ea typeface="Arial"/>
              <a:cs typeface="Arial"/>
              <a:sym typeface="Arial"/>
            </a:endParaRPr>
          </a:p>
        </p:txBody>
      </p:sp>
      <p:grpSp>
        <p:nvGrpSpPr>
          <p:cNvPr id="145" name="Google Shape;145;p28"/>
          <p:cNvGrpSpPr/>
          <p:nvPr/>
        </p:nvGrpSpPr>
        <p:grpSpPr>
          <a:xfrm>
            <a:off x="232033" y="4438772"/>
            <a:ext cx="4752708" cy="482753"/>
            <a:chOff x="232033" y="4438772"/>
            <a:chExt cx="4752708" cy="482753"/>
          </a:xfrm>
        </p:grpSpPr>
        <p:pic>
          <p:nvPicPr>
            <p:cNvPr id="146" name="Google Shape;146;p28" descr="A close up of a logo&#10;&#10;AI-generated content may be incorrect."/>
            <p:cNvPicPr preferRelativeResize="0"/>
            <p:nvPr/>
          </p:nvPicPr>
          <p:blipFill rotWithShape="1">
            <a:blip r:embed="rId5">
              <a:alphaModFix/>
            </a:blip>
            <a:srcRect/>
            <a:stretch/>
          </p:blipFill>
          <p:spPr>
            <a:xfrm>
              <a:off x="232033" y="4438772"/>
              <a:ext cx="1706161" cy="474287"/>
            </a:xfrm>
            <a:prstGeom prst="rect">
              <a:avLst/>
            </a:prstGeom>
            <a:noFill/>
            <a:ln>
              <a:noFill/>
            </a:ln>
          </p:spPr>
        </p:pic>
        <p:pic>
          <p:nvPicPr>
            <p:cNvPr id="147" name="Google Shape;147;p28" descr="A number on a black background&#10;&#10;AI-generated content may be incorrect."/>
            <p:cNvPicPr preferRelativeResize="0"/>
            <p:nvPr/>
          </p:nvPicPr>
          <p:blipFill rotWithShape="1">
            <a:blip r:embed="rId6">
              <a:alphaModFix/>
            </a:blip>
            <a:srcRect/>
            <a:stretch/>
          </p:blipFill>
          <p:spPr>
            <a:xfrm>
              <a:off x="2042738" y="4690983"/>
              <a:ext cx="2942003" cy="230542"/>
            </a:xfrm>
            <a:prstGeom prst="rect">
              <a:avLst/>
            </a:prstGeom>
            <a:noFill/>
            <a:ln>
              <a:noFill/>
            </a:ln>
          </p:spPr>
        </p:pic>
      </p:grpSp>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theme" Target="../theme/theme1.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 Type="http://schemas.openxmlformats.org/officeDocument/2006/relationships/slideLayout" Target="../slideLayouts/slideLayout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9"/>
          <p:cNvSpPr txBox="1">
            <a:spLocks noGrp="1"/>
          </p:cNvSpPr>
          <p:nvPr>
            <p:ph type="title"/>
          </p:nvPr>
        </p:nvSpPr>
        <p:spPr>
          <a:xfrm>
            <a:off x="628650" y="273844"/>
            <a:ext cx="7886700" cy="994172"/>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3300"/>
              <a:buFont typeface="Open Sans"/>
              <a:buNone/>
              <a:defRPr sz="3300" b="0" i="0" u="none" strike="noStrike" cap="none">
                <a:solidFill>
                  <a:schemeClr val="dk1"/>
                </a:solidFill>
                <a:latin typeface="Open Sans"/>
                <a:ea typeface="Open Sans"/>
                <a:cs typeface="Open Sans"/>
                <a:sym typeface="Open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9"/>
          <p:cNvSpPr txBox="1">
            <a:spLocks noGrp="1"/>
          </p:cNvSpPr>
          <p:nvPr>
            <p:ph type="body" idx="1"/>
          </p:nvPr>
        </p:nvSpPr>
        <p:spPr>
          <a:xfrm>
            <a:off x="628650" y="1369218"/>
            <a:ext cx="7886700" cy="3263504"/>
          </a:xfrm>
          <a:prstGeom prst="rect">
            <a:avLst/>
          </a:prstGeom>
          <a:noFill/>
          <a:ln>
            <a:noFill/>
          </a:ln>
        </p:spPr>
        <p:txBody>
          <a:bodyPr spcFirstLastPara="1" wrap="square" lIns="91425" tIns="45700" rIns="91425" bIns="45700" anchor="t" anchorCtr="0">
            <a:normAutofit/>
          </a:bodyPr>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Open Sans"/>
                <a:ea typeface="Open Sans"/>
                <a:cs typeface="Open Sans"/>
                <a:sym typeface="Open Sans"/>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Open Sans"/>
                <a:ea typeface="Open Sans"/>
                <a:cs typeface="Open Sans"/>
                <a:sym typeface="Open Sans"/>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Open Sans"/>
                <a:ea typeface="Open Sans"/>
                <a:cs typeface="Open Sans"/>
                <a:sym typeface="Open Sans"/>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Open Sans"/>
                <a:ea typeface="Open Sans"/>
                <a:cs typeface="Open Sans"/>
                <a:sym typeface="Open Sans"/>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Open Sans"/>
                <a:ea typeface="Open Sans"/>
                <a:cs typeface="Open Sans"/>
                <a:sym typeface="Open Sans"/>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Open Sans"/>
                <a:ea typeface="Open Sans"/>
                <a:cs typeface="Open Sans"/>
                <a:sym typeface="Open Sans"/>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Open Sans"/>
                <a:ea typeface="Open Sans"/>
                <a:cs typeface="Open Sans"/>
                <a:sym typeface="Open Sans"/>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Open Sans"/>
                <a:ea typeface="Open Sans"/>
                <a:cs typeface="Open Sans"/>
                <a:sym typeface="Open Sans"/>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 id="2147483683" r:id="rId35"/>
    <p:sldLayoutId id="2147483684" r:id="rId36"/>
    <p:sldLayoutId id="2147483685" r:id="rId37"/>
    <p:sldLayoutId id="2147483686" r:id="rId38"/>
    <p:sldLayoutId id="2147483687" r:id="rId39"/>
    <p:sldLayoutId id="2147483688" r:id="rId40"/>
    <p:sldLayoutId id="2147483689" r:id="rId41"/>
    <p:sldLayoutId id="2147483690" r:id="rId42"/>
    <p:sldLayoutId id="2147483691" r:id="rId43"/>
    <p:sldLayoutId id="2147483692" r:id="rId44"/>
    <p:sldLayoutId id="2147483693" r:id="rId45"/>
    <p:sldLayoutId id="2147483694" r:id="rId46"/>
    <p:sldLayoutId id="2147483695" r:id="rId47"/>
    <p:sldLayoutId id="2147483696" r:id="rId48"/>
    <p:sldLayoutId id="2147483697" r:id="rId49"/>
    <p:sldLayoutId id="2147483698" r:id="rId50"/>
    <p:sldLayoutId id="2147483699" r:id="rId51"/>
    <p:sldLayoutId id="2147483700" r:id="rId52"/>
    <p:sldLayoutId id="2147483701" r:id="rId53"/>
    <p:sldLayoutId id="2147483702" r:id="rId5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156">
          <p15:clr>
            <a:srgbClr val="F26B43"/>
          </p15:clr>
        </p15:guide>
        <p15:guide id="2" pos="384">
          <p15:clr>
            <a:srgbClr val="F26B43"/>
          </p15:clr>
        </p15:guide>
        <p15:guide id="3" orient="horz" pos="2916">
          <p15:clr>
            <a:srgbClr val="F26B43"/>
          </p15:clr>
        </p15:guide>
        <p15:guide id="4" pos="5376">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1.xml"/><Relationship Id="rId1" Type="http://schemas.openxmlformats.org/officeDocument/2006/relationships/slideLayout" Target="../slideLayouts/slideLayout4.xml"/><Relationship Id="rId5" Type="http://schemas.openxmlformats.org/officeDocument/2006/relationships/comments" Target="../comments/comment1.xml"/><Relationship Id="rId4" Type="http://schemas.openxmlformats.org/officeDocument/2006/relationships/image" Target="../media/image30.png"/></Relationships>
</file>

<file path=ppt/slides/_rels/slide1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2.xml"/><Relationship Id="rId1" Type="http://schemas.openxmlformats.org/officeDocument/2006/relationships/slideLayout" Target="../slideLayouts/slideLayout5.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28.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hyperlink" Target="http://www.facebook.com/StriveTogether" TargetMode="External"/><Relationship Id="rId7" Type="http://schemas.openxmlformats.org/officeDocument/2006/relationships/hyperlink" Target="http://www.linkedin.com/company/StriveTogether" TargetMode="External"/><Relationship Id="rId2" Type="http://schemas.openxmlformats.org/officeDocument/2006/relationships/notesSlide" Target="../notesSlides/notesSlide18.xml"/><Relationship Id="rId1" Type="http://schemas.openxmlformats.org/officeDocument/2006/relationships/slideLayout" Target="../slideLayouts/slideLayout6.xml"/><Relationship Id="rId6" Type="http://schemas.openxmlformats.org/officeDocument/2006/relationships/image" Target="../media/image43.png"/><Relationship Id="rId11" Type="http://schemas.openxmlformats.org/officeDocument/2006/relationships/image" Target="../media/image46.png"/><Relationship Id="rId5" Type="http://schemas.openxmlformats.org/officeDocument/2006/relationships/hyperlink" Target="http://www.instagram.com/StriveTogetherC2C" TargetMode="External"/><Relationship Id="rId10" Type="http://schemas.openxmlformats.org/officeDocument/2006/relationships/image" Target="../media/image45.png"/><Relationship Id="rId4" Type="http://schemas.openxmlformats.org/officeDocument/2006/relationships/image" Target="../media/image42.png"/><Relationship Id="rId9" Type="http://schemas.openxmlformats.org/officeDocument/2006/relationships/hyperlink" Target="http://www.youtube.com/c/StriveTogetherST"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26.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28.png"/></Relationships>
</file>

<file path=ppt/slides/_rels/slide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30.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33.png"/><Relationship Id="rId4" Type="http://schemas.openxmlformats.org/officeDocument/2006/relationships/image" Target="../media/image32.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8"/>
        <p:cNvGrpSpPr/>
        <p:nvPr/>
      </p:nvGrpSpPr>
      <p:grpSpPr>
        <a:xfrm>
          <a:off x="0" y="0"/>
          <a:ext cx="0" cy="0"/>
          <a:chOff x="0" y="0"/>
          <a:chExt cx="0" cy="0"/>
        </a:xfrm>
      </p:grpSpPr>
      <p:sp>
        <p:nvSpPr>
          <p:cNvPr id="839" name="Google Shape;839;p2"/>
          <p:cNvSpPr txBox="1">
            <a:spLocks noGrp="1"/>
          </p:cNvSpPr>
          <p:nvPr>
            <p:ph type="ctrTitle"/>
          </p:nvPr>
        </p:nvSpPr>
        <p:spPr>
          <a:xfrm>
            <a:off x="609600" y="1695421"/>
            <a:ext cx="5391302" cy="1363450"/>
          </a:xfrm>
          <a:prstGeom prst="rect">
            <a:avLst/>
          </a:prstGeom>
          <a:noFill/>
          <a:ln>
            <a:noFill/>
          </a:ln>
        </p:spPr>
        <p:txBody>
          <a:bodyPr spcFirstLastPara="1" wrap="square" lIns="0" tIns="0" rIns="0" bIns="0" anchor="b" anchorCtr="0">
            <a:spAutoFit/>
          </a:bodyPr>
          <a:lstStyle/>
          <a:p>
            <a:pPr marL="0" lvl="0" indent="0" algn="l" rtl="0">
              <a:lnSpc>
                <a:spcPct val="80000"/>
              </a:lnSpc>
              <a:spcBef>
                <a:spcPts val="0"/>
              </a:spcBef>
              <a:spcAft>
                <a:spcPts val="0"/>
              </a:spcAft>
              <a:buClr>
                <a:schemeClr val="accent4"/>
              </a:buClr>
              <a:buSzPts val="5300"/>
              <a:buFont typeface="Open Sans ExtraBold"/>
              <a:buNone/>
            </a:pPr>
            <a:r>
              <a:rPr lang="en-US" sz="5300">
                <a:solidFill>
                  <a:schemeClr val="accent4"/>
                </a:solidFill>
              </a:rPr>
              <a:t>LONGITUDINAL DATA</a:t>
            </a:r>
            <a:endParaRPr>
              <a:solidFill>
                <a:schemeClr val="accent4"/>
              </a:solidFill>
            </a:endParaRPr>
          </a:p>
        </p:txBody>
      </p:sp>
      <p:pic>
        <p:nvPicPr>
          <p:cNvPr id="840" name="Google Shape;840;p2"/>
          <p:cNvPicPr preferRelativeResize="0"/>
          <p:nvPr/>
        </p:nvPicPr>
        <p:blipFill rotWithShape="1">
          <a:blip r:embed="rId3">
            <a:alphaModFix/>
          </a:blip>
          <a:srcRect/>
          <a:stretch/>
        </p:blipFill>
        <p:spPr>
          <a:xfrm>
            <a:off x="6732423" y="1433777"/>
            <a:ext cx="1665696" cy="1363449"/>
          </a:xfrm>
          <a:prstGeom prst="rect">
            <a:avLst/>
          </a:prstGeom>
          <a:noFill/>
          <a:ln>
            <a:noFill/>
          </a:ln>
        </p:spPr>
      </p:pic>
      <p:sp>
        <p:nvSpPr>
          <p:cNvPr id="841" name="Google Shape;841;p2"/>
          <p:cNvSpPr txBox="1"/>
          <p:nvPr/>
        </p:nvSpPr>
        <p:spPr>
          <a:xfrm>
            <a:off x="609600" y="1235274"/>
            <a:ext cx="5493715" cy="430887"/>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US" sz="2800" b="0" i="0" u="none" strike="noStrike" cap="none">
                <a:solidFill>
                  <a:schemeClr val="dk2"/>
                </a:solidFill>
                <a:latin typeface="Open Sans ExtraBold"/>
                <a:ea typeface="Open Sans ExtraBold"/>
                <a:cs typeface="Open Sans ExtraBold"/>
                <a:sym typeface="Open Sans ExtraBold"/>
              </a:rPr>
              <a:t>UPLIFTING THE NARRATIVE IN </a:t>
            </a:r>
            <a:endParaRPr sz="2800" b="0" i="0" u="none" strike="noStrike" cap="none">
              <a:solidFill>
                <a:schemeClr val="dk2"/>
              </a:solidFill>
              <a:latin typeface="Open Sans ExtraBold"/>
              <a:ea typeface="Open Sans ExtraBold"/>
              <a:cs typeface="Open Sans ExtraBold"/>
              <a:sym typeface="Open Sans ExtraBold"/>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79"/>
        <p:cNvGrpSpPr/>
        <p:nvPr/>
      </p:nvGrpSpPr>
      <p:grpSpPr>
        <a:xfrm>
          <a:off x="0" y="0"/>
          <a:ext cx="0" cy="0"/>
          <a:chOff x="0" y="0"/>
          <a:chExt cx="0" cy="0"/>
        </a:xfrm>
      </p:grpSpPr>
      <p:sp>
        <p:nvSpPr>
          <p:cNvPr id="980" name="Google Shape;980;p15"/>
          <p:cNvSpPr txBox="1">
            <a:spLocks noGrp="1"/>
          </p:cNvSpPr>
          <p:nvPr>
            <p:ph type="title"/>
          </p:nvPr>
        </p:nvSpPr>
        <p:spPr>
          <a:xfrm>
            <a:off x="609600" y="616293"/>
            <a:ext cx="6957060" cy="960263"/>
          </a:xfrm>
          <a:prstGeom prst="rect">
            <a:avLst/>
          </a:prstGeom>
          <a:noFill/>
          <a:ln>
            <a:noFill/>
          </a:ln>
        </p:spPr>
        <p:txBody>
          <a:bodyPr spcFirstLastPara="1" wrap="square" lIns="0" tIns="0" rIns="0" bIns="45700" anchor="ctr" anchorCtr="0">
            <a:spAutoFit/>
          </a:bodyPr>
          <a:lstStyle/>
          <a:p>
            <a:pPr marL="0" lvl="0" indent="0" algn="l" rtl="0">
              <a:lnSpc>
                <a:spcPct val="90000"/>
              </a:lnSpc>
              <a:spcBef>
                <a:spcPts val="0"/>
              </a:spcBef>
              <a:spcAft>
                <a:spcPts val="0"/>
              </a:spcAft>
              <a:buClr>
                <a:schemeClr val="dk2"/>
              </a:buClr>
              <a:buSzPts val="3300"/>
              <a:buFont typeface="Open Sans"/>
              <a:buNone/>
            </a:pPr>
            <a:r>
              <a:rPr lang="en-US" dirty="0">
                <a:solidFill>
                  <a:schemeClr val="dk2"/>
                </a:solidFill>
              </a:rPr>
              <a:t>Create a strategy for gathering the relevant data</a:t>
            </a:r>
            <a:endParaRPr dirty="0"/>
          </a:p>
        </p:txBody>
      </p:sp>
      <p:sp>
        <p:nvSpPr>
          <p:cNvPr id="981" name="Google Shape;981;p15"/>
          <p:cNvSpPr txBox="1"/>
          <p:nvPr/>
        </p:nvSpPr>
        <p:spPr>
          <a:xfrm>
            <a:off x="627245" y="1563275"/>
            <a:ext cx="1000505" cy="276999"/>
          </a:xfrm>
          <a:prstGeom prst="rect">
            <a:avLst/>
          </a:prstGeom>
          <a:noFill/>
          <a:ln>
            <a:noFill/>
          </a:ln>
        </p:spPr>
        <p:txBody>
          <a:bodyPr spcFirstLastPara="1" wrap="square" lIns="0" tIns="0" rIns="0" bIns="0" anchor="t" anchorCtr="0">
            <a:spAutoFit/>
          </a:bodyPr>
          <a:lstStyle/>
          <a:p>
            <a:pPr marL="285750" marR="0" lvl="1" indent="-285750" algn="l" rtl="0">
              <a:lnSpc>
                <a:spcPct val="100000"/>
              </a:lnSpc>
              <a:spcBef>
                <a:spcPts val="0"/>
              </a:spcBef>
              <a:spcAft>
                <a:spcPts val="0"/>
              </a:spcAft>
              <a:buClr>
                <a:schemeClr val="accent1"/>
              </a:buClr>
              <a:buSzPts val="1800"/>
              <a:buFont typeface="Arial"/>
              <a:buChar char="•"/>
            </a:pPr>
            <a:r>
              <a:rPr lang="en-US" sz="1800" b="1" i="0" u="none" strike="noStrike" cap="none" dirty="0">
                <a:solidFill>
                  <a:schemeClr val="accent1"/>
                </a:solidFill>
                <a:latin typeface="Open Sans"/>
                <a:ea typeface="Open Sans"/>
                <a:cs typeface="Open Sans"/>
                <a:sym typeface="Open Sans"/>
              </a:rPr>
              <a:t>Who:</a:t>
            </a:r>
            <a:endParaRPr sz="1800" b="0" i="0" u="none" strike="noStrike" cap="none" dirty="0">
              <a:solidFill>
                <a:srgbClr val="243745"/>
              </a:solidFill>
              <a:latin typeface="Open Sans"/>
              <a:ea typeface="Open Sans"/>
              <a:cs typeface="Open Sans"/>
              <a:sym typeface="Open Sans"/>
            </a:endParaRPr>
          </a:p>
        </p:txBody>
      </p:sp>
      <p:sp>
        <p:nvSpPr>
          <p:cNvPr id="982" name="Google Shape;982;p15"/>
          <p:cNvSpPr txBox="1">
            <a:spLocks noGrp="1"/>
          </p:cNvSpPr>
          <p:nvPr>
            <p:ph type="body" idx="1"/>
          </p:nvPr>
        </p:nvSpPr>
        <p:spPr>
          <a:xfrm>
            <a:off x="592075" y="2047682"/>
            <a:ext cx="7886700" cy="276999"/>
          </a:xfrm>
          <a:prstGeom prst="rect">
            <a:avLst/>
          </a:prstGeom>
          <a:noFill/>
          <a:ln>
            <a:noFill/>
          </a:ln>
        </p:spPr>
        <p:txBody>
          <a:bodyPr spcFirstLastPara="1" wrap="square" lIns="0" tIns="0" rIns="0" bIns="0" anchor="t" anchorCtr="0">
            <a:spAutoFit/>
          </a:bodyPr>
          <a:lstStyle/>
          <a:p>
            <a:pPr marL="0" lvl="0" indent="0" algn="l">
              <a:lnSpc>
                <a:spcPct val="100000"/>
              </a:lnSpc>
              <a:spcBef>
                <a:spcPts val="0"/>
              </a:spcBef>
              <a:spcAft>
                <a:spcPts val="0"/>
              </a:spcAft>
              <a:buClr>
                <a:schemeClr val="accent2"/>
              </a:buClr>
              <a:buSzPts val="1800"/>
              <a:buNone/>
            </a:pPr>
            <a:r>
              <a:rPr lang="en-US" sz="1800" dirty="0">
                <a:solidFill>
                  <a:schemeClr val="accent2"/>
                </a:solidFill>
                <a:latin typeface="Open Sans"/>
                <a:ea typeface="Open Sans"/>
                <a:cs typeface="Open Sans"/>
                <a:sym typeface="Open Sans"/>
              </a:rPr>
              <a:t>Track down the relevant data:</a:t>
            </a:r>
            <a:endParaRPr dirty="0"/>
          </a:p>
        </p:txBody>
      </p:sp>
      <p:cxnSp>
        <p:nvCxnSpPr>
          <p:cNvPr id="983" name="Google Shape;983;p15"/>
          <p:cNvCxnSpPr/>
          <p:nvPr/>
        </p:nvCxnSpPr>
        <p:spPr>
          <a:xfrm>
            <a:off x="609600" y="2402718"/>
            <a:ext cx="7924800" cy="0"/>
          </a:xfrm>
          <a:prstGeom prst="straightConnector1">
            <a:avLst/>
          </a:prstGeom>
          <a:noFill/>
          <a:ln w="19050" cap="flat" cmpd="sng">
            <a:solidFill>
              <a:schemeClr val="accent2"/>
            </a:solidFill>
            <a:prstDash val="solid"/>
            <a:miter lim="800000"/>
            <a:headEnd type="none" w="sm" len="sm"/>
            <a:tailEnd type="none" w="sm" len="sm"/>
          </a:ln>
        </p:spPr>
      </p:cxnSp>
      <p:sp>
        <p:nvSpPr>
          <p:cNvPr id="984" name="Google Shape;984;p15"/>
          <p:cNvSpPr txBox="1"/>
          <p:nvPr/>
        </p:nvSpPr>
        <p:spPr>
          <a:xfrm>
            <a:off x="866075" y="2487930"/>
            <a:ext cx="7411849" cy="1333698"/>
          </a:xfrm>
          <a:prstGeom prst="rect">
            <a:avLst/>
          </a:prstGeom>
          <a:noFill/>
          <a:ln>
            <a:noFill/>
          </a:ln>
        </p:spPr>
        <p:txBody>
          <a:bodyPr spcFirstLastPara="1" wrap="square" lIns="0" tIns="0" rIns="0" bIns="0" anchor="t" anchorCtr="0">
            <a:spAutoFit/>
          </a:bodyPr>
          <a:lstStyle/>
          <a:p>
            <a:pPr marL="0" marR="0" lvl="1" indent="0" algn="l" rtl="0">
              <a:lnSpc>
                <a:spcPct val="100000"/>
              </a:lnSpc>
              <a:spcBef>
                <a:spcPts val="0"/>
              </a:spcBef>
              <a:spcAft>
                <a:spcPts val="0"/>
              </a:spcAft>
              <a:buClr>
                <a:schemeClr val="dk2"/>
              </a:buClr>
              <a:buSzPts val="1400"/>
              <a:buFont typeface="Arial"/>
              <a:buNone/>
            </a:pPr>
            <a:r>
              <a:rPr lang="en-US" sz="1400" b="0" i="0" u="none" strike="noStrike" cap="none" dirty="0">
                <a:solidFill>
                  <a:schemeClr val="dk2"/>
                </a:solidFill>
                <a:latin typeface="Open Sans"/>
                <a:ea typeface="Open Sans"/>
                <a:cs typeface="Open Sans"/>
                <a:sym typeface="Open Sans"/>
              </a:rPr>
              <a:t>Local agencies (school districts, city/county agencies)</a:t>
            </a:r>
            <a:endParaRPr sz="1400" b="0" i="0" u="none" strike="noStrike" cap="none" dirty="0">
              <a:solidFill>
                <a:srgbClr val="000000"/>
              </a:solidFill>
              <a:latin typeface="Arial"/>
              <a:ea typeface="Arial"/>
              <a:cs typeface="Arial"/>
              <a:sym typeface="Arial"/>
            </a:endParaRPr>
          </a:p>
          <a:p>
            <a:pPr marL="0" marR="0" lvl="1" indent="0" algn="l" rtl="0">
              <a:lnSpc>
                <a:spcPct val="100000"/>
              </a:lnSpc>
              <a:spcBef>
                <a:spcPts val="500"/>
              </a:spcBef>
              <a:spcAft>
                <a:spcPts val="0"/>
              </a:spcAft>
              <a:buClr>
                <a:schemeClr val="dk2"/>
              </a:buClr>
              <a:buSzPts val="1400"/>
              <a:buFont typeface="Arial"/>
              <a:buNone/>
            </a:pPr>
            <a:r>
              <a:rPr lang="en-US" sz="1400" b="0" i="0" u="none" strike="noStrike" cap="none" dirty="0">
                <a:solidFill>
                  <a:schemeClr val="dk2"/>
                </a:solidFill>
                <a:latin typeface="Open Sans"/>
                <a:ea typeface="Open Sans"/>
                <a:cs typeface="Open Sans"/>
                <a:sym typeface="Open Sans"/>
              </a:rPr>
              <a:t>State agencies (department of education, department of health, etc.)</a:t>
            </a:r>
            <a:endParaRPr sz="1400" b="0" i="0" u="none" strike="noStrike" cap="none" dirty="0">
              <a:solidFill>
                <a:srgbClr val="000000"/>
              </a:solidFill>
              <a:latin typeface="Arial"/>
              <a:ea typeface="Arial"/>
              <a:cs typeface="Arial"/>
              <a:sym typeface="Arial"/>
            </a:endParaRPr>
          </a:p>
          <a:p>
            <a:pPr marL="0" marR="0" lvl="1" indent="0" algn="l" rtl="0">
              <a:lnSpc>
                <a:spcPct val="100000"/>
              </a:lnSpc>
              <a:spcBef>
                <a:spcPts val="500"/>
              </a:spcBef>
              <a:spcAft>
                <a:spcPts val="0"/>
              </a:spcAft>
              <a:buClr>
                <a:schemeClr val="dk2"/>
              </a:buClr>
              <a:buSzPts val="1400"/>
              <a:buFont typeface="Arial"/>
              <a:buNone/>
            </a:pPr>
            <a:r>
              <a:rPr lang="en-US" sz="1400" b="0" i="0" u="none" strike="noStrike" cap="none" dirty="0">
                <a:solidFill>
                  <a:schemeClr val="dk2"/>
                </a:solidFill>
                <a:latin typeface="Open Sans"/>
                <a:ea typeface="Open Sans"/>
                <a:cs typeface="Open Sans"/>
                <a:sym typeface="Open Sans"/>
              </a:rPr>
              <a:t>Federal agencies (NCES, Census, Bureau of Labor Statistics)</a:t>
            </a:r>
            <a:endParaRPr sz="1400" b="0" i="0" u="none" strike="noStrike" cap="none" dirty="0">
              <a:solidFill>
                <a:srgbClr val="000000"/>
              </a:solidFill>
              <a:latin typeface="Arial"/>
              <a:ea typeface="Arial"/>
              <a:cs typeface="Arial"/>
              <a:sym typeface="Arial"/>
            </a:endParaRPr>
          </a:p>
          <a:p>
            <a:pPr marL="0" marR="0" lvl="1" indent="0" algn="l" rtl="0">
              <a:lnSpc>
                <a:spcPct val="100000"/>
              </a:lnSpc>
              <a:spcBef>
                <a:spcPts val="500"/>
              </a:spcBef>
              <a:spcAft>
                <a:spcPts val="0"/>
              </a:spcAft>
              <a:buClr>
                <a:schemeClr val="dk2"/>
              </a:buClr>
              <a:buSzPts val="1400"/>
              <a:buFont typeface="Arial"/>
              <a:buNone/>
            </a:pPr>
            <a:r>
              <a:rPr lang="en-US" sz="1400" b="0" i="0" u="none" strike="noStrike" cap="none" dirty="0">
                <a:solidFill>
                  <a:schemeClr val="dk2"/>
                </a:solidFill>
                <a:latin typeface="Open Sans"/>
                <a:ea typeface="Open Sans"/>
                <a:cs typeface="Open Sans"/>
                <a:sym typeface="Open Sans"/>
              </a:rPr>
              <a:t>Universities (Economics department, Education department, etc.)</a:t>
            </a:r>
            <a:endParaRPr sz="1400" b="0" i="0" u="none" strike="noStrike" cap="none" dirty="0">
              <a:solidFill>
                <a:srgbClr val="000000"/>
              </a:solidFill>
              <a:latin typeface="Arial"/>
              <a:ea typeface="Arial"/>
              <a:cs typeface="Arial"/>
              <a:sym typeface="Arial"/>
            </a:endParaRPr>
          </a:p>
          <a:p>
            <a:pPr marL="0" marR="0" lvl="1" indent="0" algn="l" rtl="0">
              <a:lnSpc>
                <a:spcPct val="100000"/>
              </a:lnSpc>
              <a:spcBef>
                <a:spcPts val="500"/>
              </a:spcBef>
              <a:spcAft>
                <a:spcPts val="0"/>
              </a:spcAft>
              <a:buClr>
                <a:schemeClr val="dk2"/>
              </a:buClr>
              <a:buSzPts val="1400"/>
              <a:buFont typeface="Arial"/>
              <a:buNone/>
            </a:pPr>
            <a:r>
              <a:rPr lang="en-US" sz="1400" b="0" i="0" u="none" strike="noStrike" cap="none" dirty="0">
                <a:solidFill>
                  <a:schemeClr val="dk2"/>
                </a:solidFill>
                <a:latin typeface="Open Sans"/>
                <a:ea typeface="Open Sans"/>
                <a:cs typeface="Open Sans"/>
                <a:sym typeface="Open Sans"/>
              </a:rPr>
              <a:t>Program provider</a:t>
            </a:r>
            <a:endParaRPr sz="1400" b="0" i="0" u="none" strike="noStrike" cap="none" dirty="0">
              <a:solidFill>
                <a:srgbClr val="000000"/>
              </a:solidFill>
              <a:latin typeface="Arial"/>
              <a:ea typeface="Arial"/>
              <a:cs typeface="Arial"/>
              <a:sym typeface="Arial"/>
            </a:endParaRPr>
          </a:p>
        </p:txBody>
      </p:sp>
      <p:sp>
        <p:nvSpPr>
          <p:cNvPr id="985" name="Google Shape;985;p15"/>
          <p:cNvSpPr txBox="1"/>
          <p:nvPr/>
        </p:nvSpPr>
        <p:spPr>
          <a:xfrm>
            <a:off x="2640111" y="1563275"/>
            <a:ext cx="1205059" cy="276999"/>
          </a:xfrm>
          <a:prstGeom prst="rect">
            <a:avLst/>
          </a:prstGeom>
          <a:noFill/>
          <a:ln>
            <a:noFill/>
          </a:ln>
        </p:spPr>
        <p:txBody>
          <a:bodyPr spcFirstLastPara="1" wrap="square" lIns="0" tIns="0" rIns="0" bIns="0" anchor="t" anchorCtr="0">
            <a:spAutoFit/>
          </a:bodyPr>
          <a:lstStyle/>
          <a:p>
            <a:pPr marL="285750" marR="0" lvl="1" indent="-285750" algn="l" rtl="0">
              <a:lnSpc>
                <a:spcPct val="100000"/>
              </a:lnSpc>
              <a:spcBef>
                <a:spcPts val="0"/>
              </a:spcBef>
              <a:spcAft>
                <a:spcPts val="0"/>
              </a:spcAft>
              <a:buClr>
                <a:schemeClr val="accent6"/>
              </a:buClr>
              <a:buSzPts val="1800"/>
              <a:buFont typeface="Arial"/>
              <a:buChar char="•"/>
            </a:pPr>
            <a:r>
              <a:rPr lang="en-US" sz="1800" b="1" i="0" u="none" strike="noStrike" cap="none">
                <a:solidFill>
                  <a:schemeClr val="accent6"/>
                </a:solidFill>
                <a:latin typeface="Open Sans"/>
                <a:ea typeface="Open Sans"/>
                <a:cs typeface="Open Sans"/>
                <a:sym typeface="Open Sans"/>
              </a:rPr>
              <a:t>When:</a:t>
            </a:r>
            <a:endParaRPr sz="1800" b="0" i="0" u="none" strike="noStrike" cap="none">
              <a:solidFill>
                <a:schemeClr val="accent6"/>
              </a:solidFill>
              <a:latin typeface="Open Sans"/>
              <a:ea typeface="Open Sans"/>
              <a:cs typeface="Open Sans"/>
              <a:sym typeface="Open Sans"/>
            </a:endParaRPr>
          </a:p>
        </p:txBody>
      </p:sp>
      <p:sp>
        <p:nvSpPr>
          <p:cNvPr id="986" name="Google Shape;986;p15"/>
          <p:cNvSpPr txBox="1"/>
          <p:nvPr/>
        </p:nvSpPr>
        <p:spPr>
          <a:xfrm>
            <a:off x="4750851" y="1563275"/>
            <a:ext cx="2294295" cy="276999"/>
          </a:xfrm>
          <a:prstGeom prst="rect">
            <a:avLst/>
          </a:prstGeom>
          <a:noFill/>
          <a:ln>
            <a:noFill/>
          </a:ln>
        </p:spPr>
        <p:txBody>
          <a:bodyPr spcFirstLastPara="1" wrap="square" lIns="0" tIns="0" rIns="0" bIns="0" anchor="t" anchorCtr="0">
            <a:spAutoFit/>
          </a:bodyPr>
          <a:lstStyle/>
          <a:p>
            <a:pPr marL="285750" marR="0" lvl="1" indent="-285750" algn="l" rtl="0">
              <a:lnSpc>
                <a:spcPct val="100000"/>
              </a:lnSpc>
              <a:spcBef>
                <a:spcPts val="0"/>
              </a:spcBef>
              <a:spcAft>
                <a:spcPts val="0"/>
              </a:spcAft>
              <a:buClr>
                <a:schemeClr val="accent5"/>
              </a:buClr>
              <a:buSzPts val="1800"/>
              <a:buFont typeface="Arial"/>
              <a:buChar char="•"/>
            </a:pPr>
            <a:r>
              <a:rPr lang="en-US" sz="1800" b="1" i="0" u="none" strike="noStrike" cap="none" dirty="0">
                <a:solidFill>
                  <a:schemeClr val="accent5"/>
                </a:solidFill>
                <a:latin typeface="Open Sans"/>
                <a:ea typeface="Open Sans"/>
                <a:cs typeface="Open Sans"/>
                <a:sym typeface="Open Sans"/>
              </a:rPr>
              <a:t>Which outcomes:</a:t>
            </a:r>
            <a:endParaRPr sz="1400" b="0" i="0" u="none" strike="noStrike" cap="none" dirty="0">
              <a:solidFill>
                <a:srgbClr val="000000"/>
              </a:solidFill>
              <a:latin typeface="Arial"/>
              <a:ea typeface="Arial"/>
              <a:cs typeface="Arial"/>
              <a:sym typeface="Arial"/>
            </a:endParaRPr>
          </a:p>
        </p:txBody>
      </p:sp>
      <p:pic>
        <p:nvPicPr>
          <p:cNvPr id="987" name="Google Shape;987;p15"/>
          <p:cNvPicPr preferRelativeResize="0"/>
          <p:nvPr/>
        </p:nvPicPr>
        <p:blipFill rotWithShape="1">
          <a:blip r:embed="rId3">
            <a:alphaModFix/>
          </a:blip>
          <a:srcRect/>
          <a:stretch/>
        </p:blipFill>
        <p:spPr>
          <a:xfrm rot="10800000" flipH="1">
            <a:off x="550926" y="2478375"/>
            <a:ext cx="228600" cy="228600"/>
          </a:xfrm>
          <a:prstGeom prst="rect">
            <a:avLst/>
          </a:prstGeom>
          <a:noFill/>
          <a:ln>
            <a:noFill/>
          </a:ln>
        </p:spPr>
      </p:pic>
      <p:pic>
        <p:nvPicPr>
          <p:cNvPr id="988" name="Google Shape;988;p15"/>
          <p:cNvPicPr preferRelativeResize="0"/>
          <p:nvPr/>
        </p:nvPicPr>
        <p:blipFill rotWithShape="1">
          <a:blip r:embed="rId3">
            <a:alphaModFix/>
          </a:blip>
          <a:srcRect/>
          <a:stretch/>
        </p:blipFill>
        <p:spPr>
          <a:xfrm rot="10800000" flipH="1">
            <a:off x="550926" y="2757038"/>
            <a:ext cx="228600" cy="228600"/>
          </a:xfrm>
          <a:prstGeom prst="rect">
            <a:avLst/>
          </a:prstGeom>
          <a:noFill/>
          <a:ln>
            <a:noFill/>
          </a:ln>
        </p:spPr>
      </p:pic>
      <p:pic>
        <p:nvPicPr>
          <p:cNvPr id="989" name="Google Shape;989;p15"/>
          <p:cNvPicPr preferRelativeResize="0"/>
          <p:nvPr/>
        </p:nvPicPr>
        <p:blipFill rotWithShape="1">
          <a:blip r:embed="rId3">
            <a:alphaModFix/>
          </a:blip>
          <a:srcRect/>
          <a:stretch/>
        </p:blipFill>
        <p:spPr>
          <a:xfrm rot="10800000" flipH="1">
            <a:off x="550926" y="3035701"/>
            <a:ext cx="228600" cy="228600"/>
          </a:xfrm>
          <a:prstGeom prst="rect">
            <a:avLst/>
          </a:prstGeom>
          <a:noFill/>
          <a:ln>
            <a:noFill/>
          </a:ln>
        </p:spPr>
      </p:pic>
      <p:pic>
        <p:nvPicPr>
          <p:cNvPr id="990" name="Google Shape;990;p15"/>
          <p:cNvPicPr preferRelativeResize="0"/>
          <p:nvPr/>
        </p:nvPicPr>
        <p:blipFill rotWithShape="1">
          <a:blip r:embed="rId3">
            <a:alphaModFix/>
          </a:blip>
          <a:srcRect/>
          <a:stretch/>
        </p:blipFill>
        <p:spPr>
          <a:xfrm rot="10800000" flipH="1">
            <a:off x="550926" y="3314364"/>
            <a:ext cx="228600" cy="228600"/>
          </a:xfrm>
          <a:prstGeom prst="rect">
            <a:avLst/>
          </a:prstGeom>
          <a:noFill/>
          <a:ln>
            <a:noFill/>
          </a:ln>
        </p:spPr>
      </p:pic>
      <p:pic>
        <p:nvPicPr>
          <p:cNvPr id="991" name="Google Shape;991;p15"/>
          <p:cNvPicPr preferRelativeResize="0"/>
          <p:nvPr/>
        </p:nvPicPr>
        <p:blipFill rotWithShape="1">
          <a:blip r:embed="rId3">
            <a:alphaModFix/>
          </a:blip>
          <a:srcRect/>
          <a:stretch/>
        </p:blipFill>
        <p:spPr>
          <a:xfrm rot="10800000" flipH="1">
            <a:off x="550926" y="3593028"/>
            <a:ext cx="228600" cy="2286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8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8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8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82">
                                            <p:txEl>
                                              <p:pRg st="0" end="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8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98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84"/>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988"/>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989"/>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990"/>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99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1" grpId="0"/>
      <p:bldP spid="982" grpId="0" build="p"/>
      <p:bldP spid="984" grpId="0"/>
      <p:bldP spid="985" grpId="0"/>
      <p:bldP spid="98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934"/>
        <p:cNvGrpSpPr/>
        <p:nvPr/>
      </p:nvGrpSpPr>
      <p:grpSpPr>
        <a:xfrm>
          <a:off x="0" y="0"/>
          <a:ext cx="0" cy="0"/>
          <a:chOff x="0" y="0"/>
          <a:chExt cx="0" cy="0"/>
        </a:xfrm>
      </p:grpSpPr>
      <p:pic>
        <p:nvPicPr>
          <p:cNvPr id="935" name="Google Shape;935;p11"/>
          <p:cNvPicPr preferRelativeResize="0"/>
          <p:nvPr/>
        </p:nvPicPr>
        <p:blipFill rotWithShape="1">
          <a:blip r:embed="rId3">
            <a:alphaModFix/>
          </a:blip>
          <a:srcRect/>
          <a:stretch/>
        </p:blipFill>
        <p:spPr>
          <a:xfrm>
            <a:off x="4047954" y="479910"/>
            <a:ext cx="4685645" cy="3827504"/>
          </a:xfrm>
          <a:prstGeom prst="rect">
            <a:avLst/>
          </a:prstGeom>
          <a:noFill/>
          <a:ln w="76200" cap="flat" cmpd="sng">
            <a:solidFill>
              <a:schemeClr val="accent2"/>
            </a:solidFill>
            <a:prstDash val="solid"/>
            <a:round/>
            <a:headEnd type="none" w="sm" len="sm"/>
            <a:tailEnd type="none" w="sm" len="sm"/>
          </a:ln>
        </p:spPr>
      </p:pic>
      <p:sp>
        <p:nvSpPr>
          <p:cNvPr id="936" name="Google Shape;936;p11"/>
          <p:cNvSpPr/>
          <p:nvPr/>
        </p:nvSpPr>
        <p:spPr>
          <a:xfrm>
            <a:off x="4263704" y="2612900"/>
            <a:ext cx="1911900" cy="1136100"/>
          </a:xfrm>
          <a:prstGeom prst="rect">
            <a:avLst/>
          </a:prstGeom>
          <a:noFill/>
          <a:ln w="11430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Open Sans"/>
              <a:ea typeface="Open Sans"/>
              <a:cs typeface="Open Sans"/>
              <a:sym typeface="Open Sans"/>
            </a:endParaRPr>
          </a:p>
        </p:txBody>
      </p:sp>
      <p:cxnSp>
        <p:nvCxnSpPr>
          <p:cNvPr id="937" name="Google Shape;937;p11"/>
          <p:cNvCxnSpPr/>
          <p:nvPr/>
        </p:nvCxnSpPr>
        <p:spPr>
          <a:xfrm rot="10800000">
            <a:off x="624662" y="702332"/>
            <a:ext cx="3191100" cy="0"/>
          </a:xfrm>
          <a:prstGeom prst="straightConnector1">
            <a:avLst/>
          </a:prstGeom>
          <a:noFill/>
          <a:ln w="19025" cap="flat" cmpd="sng">
            <a:solidFill>
              <a:schemeClr val="accent3"/>
            </a:solidFill>
            <a:prstDash val="solid"/>
            <a:miter lim="800000"/>
            <a:headEnd type="none" w="sm" len="sm"/>
            <a:tailEnd type="none" w="sm" len="sm"/>
          </a:ln>
        </p:spPr>
      </p:cxnSp>
      <p:sp>
        <p:nvSpPr>
          <p:cNvPr id="938" name="Google Shape;938;p11"/>
          <p:cNvSpPr txBox="1"/>
          <p:nvPr/>
        </p:nvSpPr>
        <p:spPr>
          <a:xfrm>
            <a:off x="992662" y="789893"/>
            <a:ext cx="2459100" cy="2581476"/>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Clr>
                <a:schemeClr val="accent3"/>
              </a:buClr>
              <a:buSzPts val="1398"/>
              <a:buFont typeface="Arial"/>
              <a:buNone/>
            </a:pPr>
            <a:r>
              <a:rPr lang="en-US" sz="1398" b="1" i="0" u="none" strike="noStrike" cap="none" dirty="0">
                <a:solidFill>
                  <a:schemeClr val="accent3"/>
                </a:solidFill>
                <a:latin typeface="Open Sans"/>
                <a:ea typeface="Open Sans"/>
                <a:cs typeface="Open Sans"/>
                <a:sym typeface="Open San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9"/>
                  </a:ext>
                </a:extLst>
              </a:rPr>
              <a:t>Who are these students? </a:t>
            </a:r>
            <a:endParaRPr sz="1398" b="1" i="0" u="none" strike="noStrike" cap="none" dirty="0">
              <a:solidFill>
                <a:schemeClr val="accent3"/>
              </a:solidFill>
              <a:latin typeface="Open Sans"/>
              <a:ea typeface="Open Sans"/>
              <a:cs typeface="Open Sans"/>
              <a:sym typeface="Open San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0"/>
                </a:ext>
              </a:extLst>
            </a:endParaRPr>
          </a:p>
          <a:p>
            <a:pPr marL="0" marR="0" lvl="0" indent="0" algn="l" rtl="0">
              <a:lnSpc>
                <a:spcPct val="120000"/>
              </a:lnSpc>
              <a:spcBef>
                <a:spcPts val="0"/>
              </a:spcBef>
              <a:spcAft>
                <a:spcPts val="0"/>
              </a:spcAft>
              <a:buClr>
                <a:schemeClr val="accent3"/>
              </a:buClr>
              <a:buSzPts val="1398"/>
              <a:buFont typeface="Arial"/>
              <a:buNone/>
            </a:pPr>
            <a:endParaRPr sz="1398" b="1" i="0" u="none" strike="noStrike" cap="none" dirty="0">
              <a:solidFill>
                <a:schemeClr val="accent3"/>
              </a:solidFill>
              <a:latin typeface="Open Sans"/>
              <a:ea typeface="Open Sans"/>
              <a:cs typeface="Open Sans"/>
              <a:sym typeface="Open San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1"/>
                </a:ext>
              </a:extLst>
            </a:endParaRPr>
          </a:p>
          <a:p>
            <a:pPr marL="0" marR="0" lvl="0" indent="0" algn="l" rtl="0">
              <a:lnSpc>
                <a:spcPct val="120000"/>
              </a:lnSpc>
              <a:spcBef>
                <a:spcPts val="0"/>
              </a:spcBef>
              <a:spcAft>
                <a:spcPts val="0"/>
              </a:spcAft>
              <a:buClr>
                <a:schemeClr val="accent3"/>
              </a:buClr>
              <a:buSzPts val="1398"/>
              <a:buFont typeface="Arial"/>
              <a:buNone/>
            </a:pPr>
            <a:r>
              <a:rPr lang="en-US" sz="1398" b="1" i="0" u="none" strike="noStrike" cap="none" dirty="0">
                <a:solidFill>
                  <a:schemeClr val="accent3"/>
                </a:solidFill>
                <a:latin typeface="Open Sans"/>
                <a:ea typeface="Open Sans"/>
                <a:cs typeface="Open Sans"/>
                <a:sym typeface="Open San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2"/>
                  </a:ext>
                </a:extLst>
              </a:rPr>
              <a:t>What was their high school experience?</a:t>
            </a:r>
            <a:endParaRPr sz="1398" b="1" i="0" u="none" strike="noStrike" cap="none" dirty="0">
              <a:solidFill>
                <a:schemeClr val="accent3"/>
              </a:solidFill>
              <a:latin typeface="Open Sans"/>
              <a:ea typeface="Open Sans"/>
              <a:cs typeface="Open Sans"/>
              <a:sym typeface="Open San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3"/>
                </a:ext>
              </a:extLst>
            </a:endParaRPr>
          </a:p>
          <a:p>
            <a:pPr marL="0" marR="0" lvl="0" indent="0" algn="l" rtl="0">
              <a:lnSpc>
                <a:spcPct val="120000"/>
              </a:lnSpc>
              <a:spcBef>
                <a:spcPts val="0"/>
              </a:spcBef>
              <a:spcAft>
                <a:spcPts val="0"/>
              </a:spcAft>
              <a:buClr>
                <a:schemeClr val="accent3"/>
              </a:buClr>
              <a:buSzPts val="1398"/>
              <a:buFont typeface="Arial"/>
              <a:buNone/>
            </a:pPr>
            <a:endParaRPr sz="1398" b="1" i="0" u="none" strike="noStrike" cap="none" dirty="0">
              <a:solidFill>
                <a:schemeClr val="accent3"/>
              </a:solidFill>
              <a:latin typeface="Open Sans"/>
              <a:ea typeface="Open Sans"/>
              <a:cs typeface="Open Sans"/>
              <a:sym typeface="Open San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4"/>
                </a:ext>
              </a:extLst>
            </a:endParaRPr>
          </a:p>
          <a:p>
            <a:pPr marL="0" marR="0" lvl="0" indent="0" algn="l" rtl="0">
              <a:lnSpc>
                <a:spcPct val="120000"/>
              </a:lnSpc>
              <a:spcBef>
                <a:spcPts val="0"/>
              </a:spcBef>
              <a:spcAft>
                <a:spcPts val="0"/>
              </a:spcAft>
              <a:buClr>
                <a:schemeClr val="accent3"/>
              </a:buClr>
              <a:buSzPts val="1398"/>
              <a:buFont typeface="Arial"/>
              <a:buNone/>
            </a:pPr>
            <a:r>
              <a:rPr lang="en-US" sz="1398" b="1" i="0" u="none" strike="noStrike" cap="none" dirty="0">
                <a:solidFill>
                  <a:schemeClr val="accent3"/>
                </a:solidFill>
                <a:latin typeface="Open Sans"/>
                <a:ea typeface="Open Sans"/>
                <a:cs typeface="Open Sans"/>
                <a:sym typeface="Open San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5"/>
                  </a:ext>
                </a:extLst>
              </a:rPr>
              <a:t>What was their postsecondary experience?</a:t>
            </a:r>
            <a:endParaRPr sz="1398" b="1" i="0" u="none" strike="noStrike" cap="none" dirty="0">
              <a:solidFill>
                <a:schemeClr val="accent3"/>
              </a:solidFill>
              <a:latin typeface="Open Sans"/>
              <a:ea typeface="Open Sans"/>
              <a:cs typeface="Open Sans"/>
              <a:sym typeface="Open San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6"/>
                </a:ext>
              </a:extLst>
            </a:endParaRPr>
          </a:p>
          <a:p>
            <a:pPr marL="0" marR="0" lvl="0" indent="0" algn="l" rtl="0">
              <a:lnSpc>
                <a:spcPct val="120000"/>
              </a:lnSpc>
              <a:spcBef>
                <a:spcPts val="0"/>
              </a:spcBef>
              <a:spcAft>
                <a:spcPts val="0"/>
              </a:spcAft>
              <a:buClr>
                <a:schemeClr val="accent3"/>
              </a:buClr>
              <a:buSzPts val="1398"/>
              <a:buFont typeface="Arial"/>
              <a:buNone/>
            </a:pPr>
            <a:endParaRPr sz="1398" b="1" i="0" u="none" strike="noStrike" cap="none" dirty="0">
              <a:solidFill>
                <a:schemeClr val="accent3"/>
              </a:solidFill>
              <a:latin typeface="Open Sans"/>
              <a:ea typeface="Open Sans"/>
              <a:cs typeface="Open Sans"/>
              <a:sym typeface="Open San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7"/>
                </a:ext>
              </a:extLst>
            </a:endParaRPr>
          </a:p>
          <a:p>
            <a:pPr marL="0" marR="0" lvl="0" indent="0" algn="l" rtl="0">
              <a:lnSpc>
                <a:spcPct val="120000"/>
              </a:lnSpc>
              <a:spcBef>
                <a:spcPts val="0"/>
              </a:spcBef>
              <a:spcAft>
                <a:spcPts val="0"/>
              </a:spcAft>
              <a:buClr>
                <a:schemeClr val="accent3"/>
              </a:buClr>
              <a:buSzPts val="1398"/>
              <a:buFont typeface="Arial"/>
              <a:buNone/>
            </a:pPr>
            <a:r>
              <a:rPr lang="en-US" sz="1398" b="1" i="0" u="none" strike="noStrike" cap="none" dirty="0">
                <a:solidFill>
                  <a:schemeClr val="accent3"/>
                </a:solidFill>
                <a:latin typeface="Open Sans"/>
                <a:ea typeface="Open Sans"/>
                <a:cs typeface="Open Sans"/>
                <a:sym typeface="Open San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8"/>
                  </a:ext>
                </a:extLst>
              </a:rPr>
              <a:t>How can we support future success?</a:t>
            </a:r>
            <a:endParaRPr sz="1398" b="0" i="0" u="none" strike="noStrike" cap="none" dirty="0">
              <a:solidFill>
                <a:srgbClr val="000000"/>
              </a:solidFill>
              <a:latin typeface="Arial"/>
              <a:ea typeface="Arial"/>
              <a:cs typeface="Arial"/>
              <a:sym typeface="Arial"/>
            </a:endParaRPr>
          </a:p>
        </p:txBody>
      </p:sp>
      <p:pic>
        <p:nvPicPr>
          <p:cNvPr id="939" name="Google Shape;939;p11"/>
          <p:cNvPicPr preferRelativeResize="0"/>
          <p:nvPr/>
        </p:nvPicPr>
        <p:blipFill rotWithShape="1">
          <a:blip r:embed="rId4">
            <a:alphaModFix/>
          </a:blip>
          <a:srcRect/>
          <a:stretch/>
        </p:blipFill>
        <p:spPr>
          <a:xfrm>
            <a:off x="647900" y="812913"/>
            <a:ext cx="200243" cy="230653"/>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943">
          <a:extLst>
            <a:ext uri="{FF2B5EF4-FFF2-40B4-BE49-F238E27FC236}">
              <a16:creationId xmlns:a16="http://schemas.microsoft.com/office/drawing/2014/main" id="{6294859B-6F8F-FFB4-3567-D5FA6BA6363C}"/>
            </a:ext>
          </a:extLst>
        </p:cNvPr>
        <p:cNvGrpSpPr/>
        <p:nvPr/>
      </p:nvGrpSpPr>
      <p:grpSpPr>
        <a:xfrm>
          <a:off x="0" y="0"/>
          <a:ext cx="0" cy="0"/>
          <a:chOff x="0" y="0"/>
          <a:chExt cx="0" cy="0"/>
        </a:xfrm>
      </p:grpSpPr>
      <p:pic>
        <p:nvPicPr>
          <p:cNvPr id="4" name="Picture 3" descr="A group of people standing together&#10;&#10;AI-generated content may be incorrect.">
            <a:extLst>
              <a:ext uri="{FF2B5EF4-FFF2-40B4-BE49-F238E27FC236}">
                <a16:creationId xmlns:a16="http://schemas.microsoft.com/office/drawing/2014/main" id="{21405CF0-A3C9-E8CD-289E-583FFCCA8026}"/>
              </a:ext>
            </a:extLst>
          </p:cNvPr>
          <p:cNvPicPr>
            <a:picLocks noChangeAspect="1"/>
          </p:cNvPicPr>
          <p:nvPr/>
        </p:nvPicPr>
        <p:blipFill>
          <a:blip r:embed="rId3">
            <a:alphaModFix amt="20000"/>
            <a:grayscl/>
          </a:blip>
          <a:srcRect t="16353" b="40861"/>
          <a:stretch>
            <a:fillRect/>
          </a:stretch>
        </p:blipFill>
        <p:spPr>
          <a:xfrm>
            <a:off x="0" y="0"/>
            <a:ext cx="9144000" cy="3912355"/>
          </a:xfrm>
          <a:prstGeom prst="rect">
            <a:avLst/>
          </a:prstGeom>
        </p:spPr>
      </p:pic>
      <p:sp>
        <p:nvSpPr>
          <p:cNvPr id="944" name="Google Shape;944;p12">
            <a:extLst>
              <a:ext uri="{FF2B5EF4-FFF2-40B4-BE49-F238E27FC236}">
                <a16:creationId xmlns:a16="http://schemas.microsoft.com/office/drawing/2014/main" id="{69920A6C-9900-DC75-E219-1FEE18EBC24C}"/>
              </a:ext>
            </a:extLst>
          </p:cNvPr>
          <p:cNvSpPr txBox="1">
            <a:spLocks noGrp="1"/>
          </p:cNvSpPr>
          <p:nvPr>
            <p:ph type="title"/>
          </p:nvPr>
        </p:nvSpPr>
        <p:spPr>
          <a:xfrm>
            <a:off x="641021" y="473372"/>
            <a:ext cx="3615095" cy="503194"/>
          </a:xfrm>
          <a:prstGeom prst="rect">
            <a:avLst/>
          </a:prstGeom>
          <a:noFill/>
          <a:ln>
            <a:noFill/>
          </a:ln>
        </p:spPr>
        <p:txBody>
          <a:bodyPr spcFirstLastPara="1" wrap="square" lIns="0" tIns="0" rIns="0" bIns="45700" anchor="ctr" anchorCtr="0">
            <a:spAutoFit/>
          </a:bodyPr>
          <a:lstStyle/>
          <a:p>
            <a:pPr>
              <a:buClr>
                <a:schemeClr val="dk2"/>
              </a:buClr>
            </a:pPr>
            <a:r>
              <a:rPr lang="en-US" dirty="0">
                <a:solidFill>
                  <a:schemeClr val="bg1"/>
                </a:solidFill>
              </a:rPr>
              <a:t>College Partners</a:t>
            </a:r>
            <a:endParaRPr dirty="0">
              <a:solidFill>
                <a:schemeClr val="bg1"/>
              </a:solidFill>
            </a:endParaRPr>
          </a:p>
        </p:txBody>
      </p:sp>
      <p:sp>
        <p:nvSpPr>
          <p:cNvPr id="946" name="Google Shape;946;p12">
            <a:extLst>
              <a:ext uri="{FF2B5EF4-FFF2-40B4-BE49-F238E27FC236}">
                <a16:creationId xmlns:a16="http://schemas.microsoft.com/office/drawing/2014/main" id="{FFD46085-D04D-BB92-F80F-CEC93EB033DB}"/>
              </a:ext>
            </a:extLst>
          </p:cNvPr>
          <p:cNvSpPr txBox="1"/>
          <p:nvPr/>
        </p:nvSpPr>
        <p:spPr>
          <a:xfrm>
            <a:off x="923133" y="2276841"/>
            <a:ext cx="3252600" cy="1032077"/>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Clr>
                <a:srgbClr val="000000"/>
              </a:buClr>
              <a:buSzPts val="1400"/>
              <a:buFont typeface="Arial"/>
              <a:buNone/>
            </a:pPr>
            <a:r>
              <a:rPr lang="en-US" sz="1400" b="0" i="0" u="none" strike="noStrike" cap="none" dirty="0">
                <a:solidFill>
                  <a:schemeClr val="bg1"/>
                </a:solidFill>
                <a:latin typeface="Open Sans"/>
                <a:ea typeface="Open Sans"/>
                <a:cs typeface="Open Sans"/>
                <a:sym typeface="Open Sans"/>
              </a:rPr>
              <a:t>ILEAD (Identity, Leadership, Excellence, Accountability, and Dedication)</a:t>
            </a:r>
            <a:endParaRPr sz="1800" b="0" i="0" u="none" strike="noStrike" cap="none" dirty="0">
              <a:solidFill>
                <a:schemeClr val="bg1"/>
              </a:solidFill>
              <a:latin typeface="Open Sans"/>
              <a:ea typeface="Open Sans"/>
              <a:cs typeface="Open Sans"/>
              <a:sym typeface="Open Sans"/>
            </a:endParaRPr>
          </a:p>
          <a:p>
            <a:pPr marL="0" marR="0" lvl="0" indent="0" algn="l" rtl="0">
              <a:lnSpc>
                <a:spcPct val="120000"/>
              </a:lnSpc>
              <a:spcBef>
                <a:spcPts val="2000"/>
              </a:spcBef>
              <a:spcAft>
                <a:spcPts val="0"/>
              </a:spcAft>
              <a:buClr>
                <a:srgbClr val="000000"/>
              </a:buClr>
              <a:buSzPts val="1400"/>
              <a:buFont typeface="Arial"/>
              <a:buNone/>
            </a:pPr>
            <a:r>
              <a:rPr lang="en-US" sz="1400" b="0" i="0" u="none" strike="noStrike" cap="none" dirty="0">
                <a:solidFill>
                  <a:schemeClr val="bg1"/>
                </a:solidFill>
                <a:latin typeface="Open Sans"/>
                <a:ea typeface="Open Sans"/>
                <a:cs typeface="Open Sans"/>
                <a:sym typeface="Open Sans"/>
              </a:rPr>
              <a:t>We Thrive</a:t>
            </a:r>
            <a:endParaRPr sz="1800" b="0" i="0" u="none" strike="noStrike" cap="none" dirty="0">
              <a:solidFill>
                <a:schemeClr val="bg1"/>
              </a:solidFill>
              <a:latin typeface="Open Sans"/>
              <a:ea typeface="Open Sans"/>
              <a:cs typeface="Open Sans"/>
              <a:sym typeface="Open Sans"/>
            </a:endParaRPr>
          </a:p>
        </p:txBody>
      </p:sp>
      <p:cxnSp>
        <p:nvCxnSpPr>
          <p:cNvPr id="947" name="Google Shape;947;p12">
            <a:extLst>
              <a:ext uri="{FF2B5EF4-FFF2-40B4-BE49-F238E27FC236}">
                <a16:creationId xmlns:a16="http://schemas.microsoft.com/office/drawing/2014/main" id="{DBC6831E-0C05-070D-F75C-EAF57523A48D}"/>
              </a:ext>
            </a:extLst>
          </p:cNvPr>
          <p:cNvCxnSpPr/>
          <p:nvPr/>
        </p:nvCxnSpPr>
        <p:spPr>
          <a:xfrm>
            <a:off x="875723" y="2895393"/>
            <a:ext cx="3300038" cy="0"/>
          </a:xfrm>
          <a:prstGeom prst="straightConnector1">
            <a:avLst/>
          </a:prstGeom>
          <a:noFill/>
          <a:ln w="9525" cap="flat" cmpd="sng">
            <a:solidFill>
              <a:schemeClr val="bg2">
                <a:lumMod val="20000"/>
                <a:lumOff val="80000"/>
                <a:alpha val="25000"/>
              </a:schemeClr>
            </a:solidFill>
            <a:prstDash val="solid"/>
            <a:round/>
            <a:headEnd type="none" w="sm" len="sm"/>
            <a:tailEnd type="none" w="sm" len="sm"/>
          </a:ln>
        </p:spPr>
      </p:cxnSp>
      <p:sp>
        <p:nvSpPr>
          <p:cNvPr id="948" name="Google Shape;948;p12">
            <a:extLst>
              <a:ext uri="{FF2B5EF4-FFF2-40B4-BE49-F238E27FC236}">
                <a16:creationId xmlns:a16="http://schemas.microsoft.com/office/drawing/2014/main" id="{56C06D5C-5400-9A2E-2047-3B30CDCCDF95}"/>
              </a:ext>
            </a:extLst>
          </p:cNvPr>
          <p:cNvSpPr/>
          <p:nvPr/>
        </p:nvSpPr>
        <p:spPr>
          <a:xfrm>
            <a:off x="609601" y="2084718"/>
            <a:ext cx="2243400" cy="456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400"/>
              <a:buFont typeface="Open Sans"/>
              <a:buNone/>
            </a:pPr>
            <a:endParaRPr sz="1400" b="0" i="0" u="none" strike="noStrike" cap="none">
              <a:solidFill>
                <a:schemeClr val="lt1"/>
              </a:solidFill>
              <a:latin typeface="Arial"/>
              <a:ea typeface="Arial"/>
              <a:cs typeface="Arial"/>
              <a:sym typeface="Arial"/>
            </a:endParaRPr>
          </a:p>
        </p:txBody>
      </p:sp>
      <p:sp>
        <p:nvSpPr>
          <p:cNvPr id="950" name="Google Shape;950;p12">
            <a:extLst>
              <a:ext uri="{FF2B5EF4-FFF2-40B4-BE49-F238E27FC236}">
                <a16:creationId xmlns:a16="http://schemas.microsoft.com/office/drawing/2014/main" id="{04DDD12C-F261-FF7E-2E1F-9D5D70455335}"/>
              </a:ext>
            </a:extLst>
          </p:cNvPr>
          <p:cNvSpPr txBox="1"/>
          <p:nvPr/>
        </p:nvSpPr>
        <p:spPr>
          <a:xfrm>
            <a:off x="5021206" y="2276841"/>
            <a:ext cx="2957400" cy="773545"/>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Clr>
                <a:srgbClr val="000000"/>
              </a:buClr>
              <a:buSzPts val="1400"/>
              <a:buFont typeface="Arial"/>
              <a:buNone/>
            </a:pPr>
            <a:r>
              <a:rPr lang="en-US" sz="1400" b="0" i="0" u="none" strike="noStrike" cap="none" dirty="0">
                <a:solidFill>
                  <a:schemeClr val="bg1"/>
                </a:solidFill>
                <a:latin typeface="Open Sans"/>
                <a:ea typeface="Open Sans"/>
                <a:cs typeface="Open Sans"/>
                <a:sym typeface="Open Sans"/>
              </a:rPr>
              <a:t>BTEG (Bridging the Equity Gap)</a:t>
            </a:r>
            <a:endParaRPr sz="1800" b="0" i="0" u="none" strike="noStrike" cap="none" dirty="0">
              <a:solidFill>
                <a:schemeClr val="bg1"/>
              </a:solidFill>
              <a:latin typeface="Open Sans"/>
              <a:ea typeface="Open Sans"/>
              <a:cs typeface="Open Sans"/>
              <a:sym typeface="Open Sans"/>
            </a:endParaRPr>
          </a:p>
          <a:p>
            <a:pPr marL="0" marR="0" lvl="0" indent="0" algn="l" rtl="0">
              <a:lnSpc>
                <a:spcPct val="120000"/>
              </a:lnSpc>
              <a:spcBef>
                <a:spcPts val="2000"/>
              </a:spcBef>
              <a:spcAft>
                <a:spcPts val="0"/>
              </a:spcAft>
              <a:buClr>
                <a:srgbClr val="000000"/>
              </a:buClr>
              <a:buSzPts val="1400"/>
              <a:buFont typeface="Arial"/>
              <a:buNone/>
            </a:pPr>
            <a:r>
              <a:rPr lang="en-US" sz="1400" b="0" i="0" u="none" strike="noStrike" cap="none" dirty="0">
                <a:solidFill>
                  <a:schemeClr val="bg1"/>
                </a:solidFill>
                <a:latin typeface="Open Sans"/>
                <a:ea typeface="Open Sans"/>
                <a:cs typeface="Open Sans"/>
                <a:sym typeface="Open Sans"/>
              </a:rPr>
              <a:t>American Indian Success Program</a:t>
            </a:r>
            <a:endParaRPr sz="1800" b="0" i="0" u="none" strike="noStrike" cap="none" dirty="0">
              <a:solidFill>
                <a:schemeClr val="bg1"/>
              </a:solidFill>
              <a:latin typeface="Open Sans"/>
              <a:ea typeface="Open Sans"/>
              <a:cs typeface="Open Sans"/>
              <a:sym typeface="Open Sans"/>
            </a:endParaRPr>
          </a:p>
        </p:txBody>
      </p:sp>
      <p:cxnSp>
        <p:nvCxnSpPr>
          <p:cNvPr id="951" name="Google Shape;951;p12">
            <a:extLst>
              <a:ext uri="{FF2B5EF4-FFF2-40B4-BE49-F238E27FC236}">
                <a16:creationId xmlns:a16="http://schemas.microsoft.com/office/drawing/2014/main" id="{13B21DF2-36F4-BE3F-DB3A-A627097EF2C0}"/>
              </a:ext>
            </a:extLst>
          </p:cNvPr>
          <p:cNvCxnSpPr/>
          <p:nvPr/>
        </p:nvCxnSpPr>
        <p:spPr>
          <a:xfrm>
            <a:off x="4973796" y="2648745"/>
            <a:ext cx="2793600" cy="0"/>
          </a:xfrm>
          <a:prstGeom prst="straightConnector1">
            <a:avLst/>
          </a:prstGeom>
          <a:noFill/>
          <a:ln w="9525" cap="flat" cmpd="sng">
            <a:solidFill>
              <a:schemeClr val="bg2">
                <a:lumMod val="20000"/>
                <a:lumOff val="80000"/>
                <a:alpha val="25000"/>
              </a:schemeClr>
            </a:solidFill>
            <a:prstDash val="solid"/>
            <a:round/>
            <a:headEnd type="none" w="sm" len="sm"/>
            <a:tailEnd type="none" w="sm" len="sm"/>
          </a:ln>
        </p:spPr>
      </p:cxnSp>
      <p:sp>
        <p:nvSpPr>
          <p:cNvPr id="952" name="Google Shape;952;p12">
            <a:extLst>
              <a:ext uri="{FF2B5EF4-FFF2-40B4-BE49-F238E27FC236}">
                <a16:creationId xmlns:a16="http://schemas.microsoft.com/office/drawing/2014/main" id="{5D74BF65-00D1-43CA-4EE1-446B33E0AB18}"/>
              </a:ext>
            </a:extLst>
          </p:cNvPr>
          <p:cNvSpPr/>
          <p:nvPr/>
        </p:nvSpPr>
        <p:spPr>
          <a:xfrm>
            <a:off x="4648200" y="2084718"/>
            <a:ext cx="2243400" cy="456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400"/>
              <a:buFont typeface="Open Sans"/>
              <a:buNone/>
            </a:pPr>
            <a:endParaRPr sz="1400" b="0" i="0" u="none" strike="noStrike" cap="none">
              <a:solidFill>
                <a:schemeClr val="lt1"/>
              </a:solidFill>
              <a:latin typeface="Arial"/>
              <a:ea typeface="Arial"/>
              <a:cs typeface="Arial"/>
              <a:sym typeface="Arial"/>
            </a:endParaRPr>
          </a:p>
        </p:txBody>
      </p:sp>
      <p:pic>
        <p:nvPicPr>
          <p:cNvPr id="953" name="Google Shape;953;p12">
            <a:extLst>
              <a:ext uri="{FF2B5EF4-FFF2-40B4-BE49-F238E27FC236}">
                <a16:creationId xmlns:a16="http://schemas.microsoft.com/office/drawing/2014/main" id="{BE711421-8633-204D-0284-518BE3B94375}"/>
              </a:ext>
            </a:extLst>
          </p:cNvPr>
          <p:cNvPicPr preferRelativeResize="0"/>
          <p:nvPr/>
        </p:nvPicPr>
        <p:blipFill rotWithShape="1">
          <a:blip r:embed="rId4">
            <a:alphaModFix/>
            <a:biLevel thresh="25000"/>
          </a:blip>
          <a:srcRect/>
          <a:stretch/>
        </p:blipFill>
        <p:spPr>
          <a:xfrm>
            <a:off x="609600" y="1551185"/>
            <a:ext cx="1241227" cy="380465"/>
          </a:xfrm>
          <a:prstGeom prst="rect">
            <a:avLst/>
          </a:prstGeom>
          <a:noFill/>
          <a:ln>
            <a:noFill/>
          </a:ln>
        </p:spPr>
      </p:pic>
      <p:pic>
        <p:nvPicPr>
          <p:cNvPr id="954" name="Google Shape;954;p12">
            <a:extLst>
              <a:ext uri="{FF2B5EF4-FFF2-40B4-BE49-F238E27FC236}">
                <a16:creationId xmlns:a16="http://schemas.microsoft.com/office/drawing/2014/main" id="{8381D363-3976-0359-DA2E-9105B8496519}"/>
              </a:ext>
            </a:extLst>
          </p:cNvPr>
          <p:cNvPicPr preferRelativeResize="0"/>
          <p:nvPr/>
        </p:nvPicPr>
        <p:blipFill rotWithShape="1">
          <a:blip r:embed="rId5">
            <a:alphaModFix/>
            <a:biLevel thresh="25000"/>
          </a:blip>
          <a:srcRect/>
          <a:stretch/>
        </p:blipFill>
        <p:spPr>
          <a:xfrm>
            <a:off x="4648200" y="1602918"/>
            <a:ext cx="1656093" cy="276998"/>
          </a:xfrm>
          <a:prstGeom prst="rect">
            <a:avLst/>
          </a:prstGeom>
          <a:noFill/>
          <a:ln>
            <a:noFill/>
          </a:ln>
        </p:spPr>
      </p:pic>
      <p:pic>
        <p:nvPicPr>
          <p:cNvPr id="955" name="Google Shape;955;p12">
            <a:extLst>
              <a:ext uri="{FF2B5EF4-FFF2-40B4-BE49-F238E27FC236}">
                <a16:creationId xmlns:a16="http://schemas.microsoft.com/office/drawing/2014/main" id="{A0D9AD4E-1DA4-404D-CC88-2BE5531AA354}"/>
              </a:ext>
            </a:extLst>
          </p:cNvPr>
          <p:cNvPicPr preferRelativeResize="0"/>
          <p:nvPr/>
        </p:nvPicPr>
        <p:blipFill rotWithShape="1">
          <a:blip r:embed="rId6">
            <a:alphaModFix/>
            <a:duotone>
              <a:schemeClr val="accent2">
                <a:shade val="45000"/>
                <a:satMod val="135000"/>
              </a:schemeClr>
              <a:prstClr val="white"/>
            </a:duotone>
          </a:blip>
          <a:srcRect/>
          <a:stretch/>
        </p:blipFill>
        <p:spPr>
          <a:xfrm>
            <a:off x="560867" y="2326037"/>
            <a:ext cx="207292" cy="207292"/>
          </a:xfrm>
          <a:prstGeom prst="rect">
            <a:avLst/>
          </a:prstGeom>
          <a:noFill/>
          <a:ln>
            <a:noFill/>
          </a:ln>
        </p:spPr>
      </p:pic>
      <p:pic>
        <p:nvPicPr>
          <p:cNvPr id="956" name="Google Shape;956;p12">
            <a:extLst>
              <a:ext uri="{FF2B5EF4-FFF2-40B4-BE49-F238E27FC236}">
                <a16:creationId xmlns:a16="http://schemas.microsoft.com/office/drawing/2014/main" id="{6A071CCB-4068-8501-FAD3-CAAC80751219}"/>
              </a:ext>
            </a:extLst>
          </p:cNvPr>
          <p:cNvPicPr preferRelativeResize="0"/>
          <p:nvPr/>
        </p:nvPicPr>
        <p:blipFill rotWithShape="1">
          <a:blip r:embed="rId6">
            <a:alphaModFix/>
            <a:duotone>
              <a:schemeClr val="accent2">
                <a:shade val="45000"/>
                <a:satMod val="135000"/>
              </a:schemeClr>
              <a:prstClr val="white"/>
            </a:duotone>
          </a:blip>
          <a:srcRect/>
          <a:stretch/>
        </p:blipFill>
        <p:spPr>
          <a:xfrm>
            <a:off x="560867" y="3041506"/>
            <a:ext cx="207292" cy="207292"/>
          </a:xfrm>
          <a:prstGeom prst="rect">
            <a:avLst/>
          </a:prstGeom>
          <a:noFill/>
          <a:ln>
            <a:noFill/>
          </a:ln>
        </p:spPr>
      </p:pic>
      <p:pic>
        <p:nvPicPr>
          <p:cNvPr id="957" name="Google Shape;957;p12">
            <a:extLst>
              <a:ext uri="{FF2B5EF4-FFF2-40B4-BE49-F238E27FC236}">
                <a16:creationId xmlns:a16="http://schemas.microsoft.com/office/drawing/2014/main" id="{CD262259-E233-CF2E-0622-12E791B9103E}"/>
              </a:ext>
            </a:extLst>
          </p:cNvPr>
          <p:cNvPicPr preferRelativeResize="0"/>
          <p:nvPr/>
        </p:nvPicPr>
        <p:blipFill rotWithShape="1">
          <a:blip r:embed="rId6">
            <a:alphaModFix/>
            <a:duotone>
              <a:schemeClr val="accent2">
                <a:shade val="45000"/>
                <a:satMod val="135000"/>
              </a:schemeClr>
              <a:prstClr val="white"/>
            </a:duotone>
          </a:blip>
          <a:srcRect/>
          <a:stretch/>
        </p:blipFill>
        <p:spPr>
          <a:xfrm>
            <a:off x="4658940" y="2326037"/>
            <a:ext cx="207292" cy="207292"/>
          </a:xfrm>
          <a:prstGeom prst="rect">
            <a:avLst/>
          </a:prstGeom>
          <a:noFill/>
          <a:ln>
            <a:noFill/>
          </a:ln>
        </p:spPr>
      </p:pic>
      <p:pic>
        <p:nvPicPr>
          <p:cNvPr id="958" name="Google Shape;958;p12">
            <a:extLst>
              <a:ext uri="{FF2B5EF4-FFF2-40B4-BE49-F238E27FC236}">
                <a16:creationId xmlns:a16="http://schemas.microsoft.com/office/drawing/2014/main" id="{CF7340D4-8CF6-3DF9-1487-056D9C62CCDD}"/>
              </a:ext>
            </a:extLst>
          </p:cNvPr>
          <p:cNvPicPr preferRelativeResize="0"/>
          <p:nvPr/>
        </p:nvPicPr>
        <p:blipFill rotWithShape="1">
          <a:blip r:embed="rId6">
            <a:alphaModFix/>
            <a:duotone>
              <a:schemeClr val="accent2">
                <a:shade val="45000"/>
                <a:satMod val="135000"/>
              </a:schemeClr>
              <a:prstClr val="white"/>
            </a:duotone>
          </a:blip>
          <a:srcRect/>
          <a:stretch/>
        </p:blipFill>
        <p:spPr>
          <a:xfrm>
            <a:off x="4658940" y="2834214"/>
            <a:ext cx="207292" cy="207292"/>
          </a:xfrm>
          <a:prstGeom prst="rect">
            <a:avLst/>
          </a:prstGeom>
          <a:noFill/>
          <a:ln>
            <a:noFill/>
          </a:ln>
        </p:spPr>
      </p:pic>
    </p:spTree>
    <p:extLst>
      <p:ext uri="{BB962C8B-B14F-4D97-AF65-F5344CB8AC3E}">
        <p14:creationId xmlns:p14="http://schemas.microsoft.com/office/powerpoint/2010/main" val="19592851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962"/>
        <p:cNvGrpSpPr/>
        <p:nvPr/>
      </p:nvGrpSpPr>
      <p:grpSpPr>
        <a:xfrm>
          <a:off x="0" y="0"/>
          <a:ext cx="0" cy="0"/>
          <a:chOff x="0" y="0"/>
          <a:chExt cx="0" cy="0"/>
        </a:xfrm>
      </p:grpSpPr>
      <p:sp>
        <p:nvSpPr>
          <p:cNvPr id="963" name="Google Shape;963;p13"/>
          <p:cNvSpPr/>
          <p:nvPr/>
        </p:nvSpPr>
        <p:spPr>
          <a:xfrm>
            <a:off x="4768460" y="1509233"/>
            <a:ext cx="3765940" cy="2051885"/>
          </a:xfrm>
          <a:prstGeom prst="snip1Rect">
            <a:avLst>
              <a:gd name="adj" fmla="val 16667"/>
            </a:avLst>
          </a:prstGeom>
          <a:noFill/>
          <a:ln w="1905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Open Sans"/>
              <a:ea typeface="Open Sans"/>
              <a:cs typeface="Open Sans"/>
              <a:sym typeface="Open Sans"/>
            </a:endParaRPr>
          </a:p>
        </p:txBody>
      </p:sp>
      <p:sp>
        <p:nvSpPr>
          <p:cNvPr id="964" name="Google Shape;964;p13"/>
          <p:cNvSpPr/>
          <p:nvPr/>
        </p:nvSpPr>
        <p:spPr>
          <a:xfrm>
            <a:off x="609600" y="1509233"/>
            <a:ext cx="3765940" cy="2051885"/>
          </a:xfrm>
          <a:prstGeom prst="snip1Rect">
            <a:avLst>
              <a:gd name="adj" fmla="val 16667"/>
            </a:avLst>
          </a:prstGeom>
          <a:noFill/>
          <a:ln w="1905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Open Sans"/>
              <a:ea typeface="Open Sans"/>
              <a:cs typeface="Open Sans"/>
              <a:sym typeface="Open Sans"/>
            </a:endParaRPr>
          </a:p>
        </p:txBody>
      </p:sp>
      <p:sp>
        <p:nvSpPr>
          <p:cNvPr id="965" name="Google Shape;965;p13"/>
          <p:cNvSpPr txBox="1">
            <a:spLocks noGrp="1"/>
          </p:cNvSpPr>
          <p:nvPr>
            <p:ph type="title"/>
          </p:nvPr>
        </p:nvSpPr>
        <p:spPr>
          <a:xfrm>
            <a:off x="609600" y="722897"/>
            <a:ext cx="3401105" cy="503215"/>
          </a:xfrm>
          <a:prstGeom prst="rect">
            <a:avLst/>
          </a:prstGeom>
          <a:noFill/>
          <a:ln>
            <a:noFill/>
          </a:ln>
        </p:spPr>
        <p:txBody>
          <a:bodyPr spcFirstLastPara="1" wrap="square" lIns="0" tIns="0" rIns="0" bIns="45700" anchor="ctr" anchorCtr="0">
            <a:spAutoFit/>
          </a:bodyPr>
          <a:lstStyle/>
          <a:p>
            <a:pPr marL="0" lvl="0" indent="0" algn="l" rtl="0">
              <a:lnSpc>
                <a:spcPct val="90000"/>
              </a:lnSpc>
              <a:spcBef>
                <a:spcPts val="0"/>
              </a:spcBef>
              <a:spcAft>
                <a:spcPts val="0"/>
              </a:spcAft>
              <a:buClr>
                <a:schemeClr val="dk2"/>
              </a:buClr>
              <a:buSzPts val="3300"/>
              <a:buFont typeface="Open Sans"/>
              <a:buNone/>
            </a:pPr>
            <a:r>
              <a:rPr lang="en-US">
                <a:solidFill>
                  <a:schemeClr val="dk2"/>
                </a:solidFill>
              </a:rPr>
              <a:t>Activities</a:t>
            </a:r>
            <a:endParaRPr/>
          </a:p>
        </p:txBody>
      </p:sp>
      <p:sp>
        <p:nvSpPr>
          <p:cNvPr id="966" name="Google Shape;966;p13"/>
          <p:cNvSpPr txBox="1">
            <a:spLocks noGrp="1"/>
          </p:cNvSpPr>
          <p:nvPr>
            <p:ph type="body" idx="1"/>
          </p:nvPr>
        </p:nvSpPr>
        <p:spPr>
          <a:xfrm>
            <a:off x="899770" y="2264419"/>
            <a:ext cx="2667610" cy="738664"/>
          </a:xfrm>
          <a:prstGeom prst="rect">
            <a:avLst/>
          </a:prstGeom>
          <a:noFill/>
          <a:ln>
            <a:noFill/>
          </a:ln>
        </p:spPr>
        <p:txBody>
          <a:bodyPr spcFirstLastPara="1" wrap="square" lIns="0" tIns="0" rIns="0" bIns="0" anchor="t" anchorCtr="0">
            <a:spAutoFit/>
          </a:bodyPr>
          <a:lstStyle/>
          <a:p>
            <a:pPr marL="0" lvl="0" indent="0" algn="l" rtl="0">
              <a:lnSpc>
                <a:spcPct val="100000"/>
              </a:lnSpc>
              <a:spcBef>
                <a:spcPts val="0"/>
              </a:spcBef>
              <a:spcAft>
                <a:spcPts val="0"/>
              </a:spcAft>
              <a:buClr>
                <a:schemeClr val="dk2"/>
              </a:buClr>
              <a:buSzPts val="2400"/>
              <a:buNone/>
            </a:pPr>
            <a:r>
              <a:rPr lang="en-US" sz="2400"/>
              <a:t>Develop quality questions.</a:t>
            </a:r>
            <a:endParaRPr/>
          </a:p>
        </p:txBody>
      </p:sp>
      <p:sp>
        <p:nvSpPr>
          <p:cNvPr id="967" name="Google Shape;967;p13"/>
          <p:cNvSpPr txBox="1"/>
          <p:nvPr/>
        </p:nvSpPr>
        <p:spPr>
          <a:xfrm>
            <a:off x="5215738" y="2264419"/>
            <a:ext cx="2750515" cy="110799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chemeClr val="dk2"/>
              </a:buClr>
              <a:buSzPts val="2400"/>
              <a:buFont typeface="Arial"/>
              <a:buNone/>
            </a:pPr>
            <a:r>
              <a:rPr lang="en-US" sz="2400" b="0" i="0" u="none" strike="noStrike" cap="none">
                <a:solidFill>
                  <a:schemeClr val="dk2"/>
                </a:solidFill>
                <a:latin typeface="Open Sans"/>
                <a:ea typeface="Open Sans"/>
                <a:cs typeface="Open Sans"/>
                <a:sym typeface="Open Sans"/>
              </a:rPr>
              <a:t>Create a strategy for gathering the relevant data.</a:t>
            </a:r>
            <a:endParaRPr sz="1400" b="0" i="0" u="none" strike="noStrike" cap="none">
              <a:solidFill>
                <a:srgbClr val="000000"/>
              </a:solidFill>
              <a:latin typeface="Arial"/>
              <a:ea typeface="Arial"/>
              <a:cs typeface="Arial"/>
              <a:sym typeface="Arial"/>
            </a:endParaRPr>
          </a:p>
        </p:txBody>
      </p:sp>
      <p:pic>
        <p:nvPicPr>
          <p:cNvPr id="968" name="Google Shape;968;p13"/>
          <p:cNvPicPr preferRelativeResize="0"/>
          <p:nvPr/>
        </p:nvPicPr>
        <p:blipFill rotWithShape="1">
          <a:blip r:embed="rId3">
            <a:alphaModFix/>
          </a:blip>
          <a:srcRect/>
          <a:stretch/>
        </p:blipFill>
        <p:spPr>
          <a:xfrm>
            <a:off x="899770" y="1681984"/>
            <a:ext cx="446258" cy="446258"/>
          </a:xfrm>
          <a:prstGeom prst="rect">
            <a:avLst/>
          </a:prstGeom>
          <a:noFill/>
          <a:ln>
            <a:noFill/>
          </a:ln>
        </p:spPr>
      </p:pic>
      <p:pic>
        <p:nvPicPr>
          <p:cNvPr id="969" name="Google Shape;969;p13"/>
          <p:cNvPicPr preferRelativeResize="0"/>
          <p:nvPr/>
        </p:nvPicPr>
        <p:blipFill rotWithShape="1">
          <a:blip r:embed="rId4">
            <a:alphaModFix/>
          </a:blip>
          <a:srcRect/>
          <a:stretch/>
        </p:blipFill>
        <p:spPr>
          <a:xfrm>
            <a:off x="5215738" y="1681984"/>
            <a:ext cx="446258" cy="446258"/>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973"/>
        <p:cNvGrpSpPr/>
        <p:nvPr/>
      </p:nvGrpSpPr>
      <p:grpSpPr>
        <a:xfrm>
          <a:off x="0" y="0"/>
          <a:ext cx="0" cy="0"/>
          <a:chOff x="0" y="0"/>
          <a:chExt cx="0" cy="0"/>
        </a:xfrm>
      </p:grpSpPr>
      <p:sp>
        <p:nvSpPr>
          <p:cNvPr id="974" name="Google Shape;974;p14"/>
          <p:cNvSpPr txBox="1">
            <a:spLocks noGrp="1"/>
          </p:cNvSpPr>
          <p:nvPr>
            <p:ph type="title"/>
          </p:nvPr>
        </p:nvSpPr>
        <p:spPr>
          <a:xfrm>
            <a:off x="609600" y="540017"/>
            <a:ext cx="6256020" cy="503215"/>
          </a:xfrm>
          <a:prstGeom prst="rect">
            <a:avLst/>
          </a:prstGeom>
          <a:noFill/>
          <a:ln>
            <a:noFill/>
          </a:ln>
        </p:spPr>
        <p:txBody>
          <a:bodyPr spcFirstLastPara="1" wrap="square" lIns="0" tIns="0" rIns="0" bIns="45700" anchor="ctr" anchorCtr="0">
            <a:spAutoFit/>
          </a:bodyPr>
          <a:lstStyle/>
          <a:p>
            <a:pPr marL="0" lvl="0" indent="0" algn="l" rtl="0">
              <a:lnSpc>
                <a:spcPct val="90000"/>
              </a:lnSpc>
              <a:spcBef>
                <a:spcPts val="0"/>
              </a:spcBef>
              <a:spcAft>
                <a:spcPts val="0"/>
              </a:spcAft>
              <a:buClr>
                <a:schemeClr val="dk2"/>
              </a:buClr>
              <a:buSzPts val="3300"/>
              <a:buFont typeface="Open Sans"/>
              <a:buNone/>
            </a:pPr>
            <a:r>
              <a:rPr lang="en-US">
                <a:solidFill>
                  <a:schemeClr val="dk2"/>
                </a:solidFill>
              </a:rPr>
              <a:t>Developing quality questions</a:t>
            </a:r>
            <a:endParaRPr/>
          </a:p>
        </p:txBody>
      </p:sp>
      <p:sp>
        <p:nvSpPr>
          <p:cNvPr id="975" name="Google Shape;975;p14"/>
          <p:cNvSpPr txBox="1"/>
          <p:nvPr/>
        </p:nvSpPr>
        <p:spPr>
          <a:xfrm>
            <a:off x="437252" y="1043232"/>
            <a:ext cx="8069012" cy="2802819"/>
          </a:xfrm>
          <a:prstGeom prst="rect">
            <a:avLst/>
          </a:prstGeom>
          <a:noFill/>
          <a:ln>
            <a:noFill/>
          </a:ln>
        </p:spPr>
        <p:txBody>
          <a:bodyPr spcFirstLastPara="1" wrap="square" lIns="0" tIns="0" rIns="0" bIns="0" anchor="t" anchorCtr="0">
            <a:spAutoFit/>
          </a:bodyPr>
          <a:lstStyle/>
          <a:p>
            <a:pPr marL="525780" marR="0" lvl="0" indent="-342900" algn="l" rtl="0">
              <a:lnSpc>
                <a:spcPct val="110000"/>
              </a:lnSpc>
              <a:spcBef>
                <a:spcPts val="0"/>
              </a:spcBef>
              <a:spcAft>
                <a:spcPts val="0"/>
              </a:spcAft>
              <a:buClr>
                <a:srgbClr val="4B555D"/>
              </a:buClr>
              <a:buSzPts val="1600"/>
              <a:buFont typeface="+mj-lt"/>
              <a:buAutoNum type="arabicPeriod"/>
            </a:pPr>
            <a:r>
              <a:rPr lang="en-US" sz="1600" i="0" u="none" strike="noStrike" cap="none" dirty="0">
                <a:solidFill>
                  <a:srgbClr val="4B555D"/>
                </a:solidFill>
                <a:latin typeface="Open Sans"/>
                <a:ea typeface="Open Sans"/>
                <a:cs typeface="Open Sans"/>
                <a:sym typeface="Open Sans"/>
              </a:rPr>
              <a:t>Focus on a program, program component, or outcome area</a:t>
            </a:r>
            <a:endParaRPr sz="1600" i="0" u="none" strike="noStrike" cap="none" dirty="0">
              <a:solidFill>
                <a:srgbClr val="4B555D"/>
              </a:solidFill>
              <a:latin typeface="Open Sans"/>
              <a:ea typeface="Open Sans"/>
              <a:cs typeface="Open Sans"/>
              <a:sym typeface="Open Sans"/>
            </a:endParaRPr>
          </a:p>
          <a:p>
            <a:pPr marL="525780" marR="0" lvl="0" indent="-342900" algn="l" rtl="0">
              <a:lnSpc>
                <a:spcPct val="110000"/>
              </a:lnSpc>
              <a:spcBef>
                <a:spcPts val="0"/>
              </a:spcBef>
              <a:spcAft>
                <a:spcPts val="0"/>
              </a:spcAft>
              <a:buClr>
                <a:srgbClr val="4B555D"/>
              </a:buClr>
              <a:buSzPts val="1600"/>
              <a:buFont typeface="+mj-lt"/>
              <a:buAutoNum type="arabicPeriod"/>
            </a:pPr>
            <a:r>
              <a:rPr lang="en-US" sz="1600" i="0" u="none" strike="noStrike" cap="none" dirty="0">
                <a:solidFill>
                  <a:srgbClr val="4B555D"/>
                </a:solidFill>
                <a:latin typeface="Open Sans"/>
                <a:ea typeface="Open Sans"/>
                <a:cs typeface="Open Sans"/>
                <a:sym typeface="Open Sans"/>
              </a:rPr>
              <a:t>List top 3 questions that you’d like to prioritize</a:t>
            </a:r>
            <a:endParaRPr sz="1600" i="0" u="none" strike="noStrike" cap="none" dirty="0">
              <a:solidFill>
                <a:srgbClr val="4B555D"/>
              </a:solidFill>
              <a:latin typeface="Open Sans"/>
              <a:ea typeface="Open Sans"/>
              <a:cs typeface="Open Sans"/>
              <a:sym typeface="Open Sans"/>
            </a:endParaRPr>
          </a:p>
          <a:p>
            <a:pPr marL="525780" marR="0" lvl="0" indent="-342900" algn="l" rtl="0">
              <a:lnSpc>
                <a:spcPct val="110000"/>
              </a:lnSpc>
              <a:spcBef>
                <a:spcPts val="500"/>
              </a:spcBef>
              <a:spcAft>
                <a:spcPts val="0"/>
              </a:spcAft>
              <a:buClr>
                <a:srgbClr val="4B555D"/>
              </a:buClr>
              <a:buSzPts val="1600"/>
              <a:buFont typeface="+mj-lt"/>
              <a:buAutoNum type="arabicPeriod"/>
            </a:pPr>
            <a:r>
              <a:rPr lang="en-US" sz="1600" i="0" u="none" strike="noStrike" cap="none" dirty="0">
                <a:solidFill>
                  <a:srgbClr val="4B555D"/>
                </a:solidFill>
                <a:latin typeface="Open Sans"/>
                <a:ea typeface="Open Sans"/>
                <a:cs typeface="Open Sans"/>
                <a:sym typeface="Open Sans"/>
              </a:rPr>
              <a:t>Categorize them: </a:t>
            </a:r>
            <a:endParaRPr sz="1600" i="0" u="none" strike="noStrike" cap="none" dirty="0">
              <a:solidFill>
                <a:srgbClr val="4B555D"/>
              </a:solidFill>
              <a:latin typeface="Open Sans"/>
              <a:ea typeface="Open Sans"/>
              <a:cs typeface="Open Sans"/>
              <a:sym typeface="Open Sans"/>
            </a:endParaRPr>
          </a:p>
          <a:p>
            <a:pPr marL="982981" marR="0" lvl="1" indent="-342900" algn="l" rtl="0">
              <a:lnSpc>
                <a:spcPct val="110000"/>
              </a:lnSpc>
              <a:spcBef>
                <a:spcPts val="0"/>
              </a:spcBef>
              <a:spcAft>
                <a:spcPts val="0"/>
              </a:spcAft>
              <a:buClr>
                <a:srgbClr val="4B555D"/>
              </a:buClr>
              <a:buSzPts val="1300"/>
              <a:buFont typeface="+mj-lt"/>
              <a:buAutoNum type="arabicPeriod"/>
            </a:pPr>
            <a:r>
              <a:rPr lang="en-US" sz="1300" i="0" u="none" strike="noStrike" cap="none" dirty="0">
                <a:solidFill>
                  <a:srgbClr val="4B555D"/>
                </a:solidFill>
                <a:latin typeface="Open Sans"/>
                <a:ea typeface="Open Sans"/>
                <a:cs typeface="Open Sans"/>
                <a:sym typeface="Open Sans"/>
              </a:rPr>
              <a:t>Descriptive questions (“what is questions”)</a:t>
            </a:r>
            <a:endParaRPr sz="1300" i="0" u="none" strike="noStrike" cap="none" dirty="0">
              <a:solidFill>
                <a:srgbClr val="4B555D"/>
              </a:solidFill>
              <a:latin typeface="Open Sans"/>
              <a:ea typeface="Open Sans"/>
              <a:cs typeface="Open Sans"/>
              <a:sym typeface="Open Sans"/>
            </a:endParaRPr>
          </a:p>
          <a:p>
            <a:pPr marL="982981" marR="0" lvl="1" indent="-342900" algn="l" rtl="0">
              <a:lnSpc>
                <a:spcPct val="110000"/>
              </a:lnSpc>
              <a:spcBef>
                <a:spcPts val="0"/>
              </a:spcBef>
              <a:spcAft>
                <a:spcPts val="0"/>
              </a:spcAft>
              <a:buClr>
                <a:srgbClr val="4B555D"/>
              </a:buClr>
              <a:buSzPts val="1300"/>
              <a:buFont typeface="+mj-lt"/>
              <a:buAutoNum type="arabicPeriod"/>
            </a:pPr>
            <a:r>
              <a:rPr lang="en-US" sz="1300" i="0" u="none" strike="noStrike" cap="none" dirty="0">
                <a:solidFill>
                  <a:srgbClr val="4B555D"/>
                </a:solidFill>
                <a:latin typeface="Open Sans"/>
                <a:ea typeface="Open Sans"/>
                <a:cs typeface="Open Sans"/>
                <a:sym typeface="Open Sans"/>
              </a:rPr>
              <a:t>Normative questions (“what is vs. what should be”)</a:t>
            </a:r>
            <a:endParaRPr sz="1300" i="0" u="none" strike="noStrike" cap="none" dirty="0">
              <a:solidFill>
                <a:srgbClr val="4B555D"/>
              </a:solidFill>
              <a:latin typeface="Open Sans"/>
              <a:ea typeface="Open Sans"/>
              <a:cs typeface="Open Sans"/>
              <a:sym typeface="Open Sans"/>
            </a:endParaRPr>
          </a:p>
          <a:p>
            <a:pPr marL="982981" marR="0" lvl="1" indent="-342900" algn="l" rtl="0">
              <a:lnSpc>
                <a:spcPct val="110000"/>
              </a:lnSpc>
              <a:spcBef>
                <a:spcPts val="0"/>
              </a:spcBef>
              <a:spcAft>
                <a:spcPts val="0"/>
              </a:spcAft>
              <a:buClr>
                <a:srgbClr val="4B555D"/>
              </a:buClr>
              <a:buSzPts val="1300"/>
              <a:buFont typeface="+mj-lt"/>
              <a:buAutoNum type="arabicPeriod"/>
            </a:pPr>
            <a:r>
              <a:rPr lang="en-US" sz="1300" i="0" u="none" strike="noStrike" cap="none" dirty="0">
                <a:solidFill>
                  <a:srgbClr val="4B555D"/>
                </a:solidFill>
                <a:latin typeface="Open Sans"/>
                <a:ea typeface="Open Sans"/>
                <a:cs typeface="Open Sans"/>
                <a:sym typeface="Open Sans"/>
              </a:rPr>
              <a:t>Cause and effect questions (“did x increase y”)</a:t>
            </a:r>
            <a:endParaRPr sz="1300" i="0" u="none" strike="noStrike" cap="none" dirty="0">
              <a:solidFill>
                <a:srgbClr val="4B555D"/>
              </a:solidFill>
              <a:latin typeface="Open Sans"/>
              <a:ea typeface="Open Sans"/>
              <a:cs typeface="Open Sans"/>
              <a:sym typeface="Open Sans"/>
            </a:endParaRPr>
          </a:p>
          <a:p>
            <a:pPr marL="525780" marR="0" lvl="0" indent="-342900" algn="l" rtl="0">
              <a:lnSpc>
                <a:spcPct val="110000"/>
              </a:lnSpc>
              <a:spcBef>
                <a:spcPts val="500"/>
              </a:spcBef>
              <a:spcAft>
                <a:spcPts val="0"/>
              </a:spcAft>
              <a:buClr>
                <a:srgbClr val="4B555D"/>
              </a:buClr>
              <a:buSzPts val="1600"/>
              <a:buFont typeface="+mj-lt"/>
              <a:buAutoNum type="arabicPeriod"/>
            </a:pPr>
            <a:r>
              <a:rPr lang="en-US" sz="1600" i="0" u="none" strike="noStrike" cap="none" dirty="0">
                <a:solidFill>
                  <a:srgbClr val="4B555D"/>
                </a:solidFill>
                <a:latin typeface="Open Sans"/>
                <a:ea typeface="Open Sans"/>
                <a:cs typeface="Open Sans"/>
                <a:sym typeface="Open Sans"/>
              </a:rPr>
              <a:t>Review and revise questions to be (find a partner - different org - and swap questions):</a:t>
            </a:r>
            <a:endParaRPr sz="1600" i="0" u="none" strike="noStrike" cap="none" dirty="0">
              <a:solidFill>
                <a:srgbClr val="4B555D"/>
              </a:solidFill>
              <a:latin typeface="Open Sans"/>
              <a:ea typeface="Open Sans"/>
              <a:cs typeface="Open Sans"/>
              <a:sym typeface="Open Sans"/>
            </a:endParaRPr>
          </a:p>
          <a:p>
            <a:pPr marL="982981" marR="0" lvl="1" indent="-342900" algn="l" rtl="0">
              <a:lnSpc>
                <a:spcPct val="110000"/>
              </a:lnSpc>
              <a:spcBef>
                <a:spcPts val="0"/>
              </a:spcBef>
              <a:spcAft>
                <a:spcPts val="0"/>
              </a:spcAft>
              <a:buClr>
                <a:srgbClr val="4B555D"/>
              </a:buClr>
              <a:buSzPts val="1300"/>
              <a:buFont typeface="+mj-lt"/>
              <a:buAutoNum type="arabicPeriod"/>
            </a:pPr>
            <a:r>
              <a:rPr lang="en-US" sz="1300" b="0" i="0" u="none" strike="noStrike" cap="none" dirty="0">
                <a:solidFill>
                  <a:srgbClr val="4B555D"/>
                </a:solidFill>
                <a:latin typeface="Open Sans"/>
                <a:ea typeface="Open Sans"/>
                <a:cs typeface="Open Sans"/>
                <a:sym typeface="Open Sans"/>
              </a:rPr>
              <a:t>Clear, specific, and well-defined</a:t>
            </a:r>
            <a:endParaRPr sz="1300" b="0" i="0" u="none" strike="noStrike" cap="none" dirty="0">
              <a:solidFill>
                <a:srgbClr val="4B555D"/>
              </a:solidFill>
              <a:latin typeface="Open Sans"/>
              <a:ea typeface="Open Sans"/>
              <a:cs typeface="Open Sans"/>
              <a:sym typeface="Open Sans"/>
            </a:endParaRPr>
          </a:p>
          <a:p>
            <a:pPr marL="982981" marR="0" lvl="1" indent="-342900" algn="l" rtl="0">
              <a:lnSpc>
                <a:spcPct val="110000"/>
              </a:lnSpc>
              <a:spcBef>
                <a:spcPts val="0"/>
              </a:spcBef>
              <a:spcAft>
                <a:spcPts val="0"/>
              </a:spcAft>
              <a:buClr>
                <a:srgbClr val="4B555D"/>
              </a:buClr>
              <a:buSzPts val="1300"/>
              <a:buFont typeface="+mj-lt"/>
              <a:buAutoNum type="arabicPeriod"/>
            </a:pPr>
            <a:r>
              <a:rPr lang="en-US" sz="1300" b="0" i="0" u="none" strike="noStrike" cap="none" dirty="0" err="1">
                <a:solidFill>
                  <a:srgbClr val="4B555D"/>
                </a:solidFill>
                <a:latin typeface="Open Sans"/>
                <a:ea typeface="Open Sans"/>
                <a:cs typeface="Open Sans"/>
                <a:sym typeface="Open Sans"/>
              </a:rPr>
              <a:t>Measureable</a:t>
            </a:r>
            <a:endParaRPr sz="1300" b="0" i="0" u="none" strike="noStrike" cap="none" dirty="0">
              <a:solidFill>
                <a:srgbClr val="4B555D"/>
              </a:solidFill>
              <a:latin typeface="Open Sans"/>
              <a:ea typeface="Open Sans"/>
              <a:cs typeface="Open Sans"/>
              <a:sym typeface="Open Sans"/>
            </a:endParaRPr>
          </a:p>
          <a:p>
            <a:pPr marL="982981" marR="0" lvl="1" indent="-342900" algn="l" rtl="0">
              <a:lnSpc>
                <a:spcPct val="110000"/>
              </a:lnSpc>
              <a:spcBef>
                <a:spcPts val="0"/>
              </a:spcBef>
              <a:spcAft>
                <a:spcPts val="0"/>
              </a:spcAft>
              <a:buClr>
                <a:srgbClr val="4B555D"/>
              </a:buClr>
              <a:buSzPts val="1300"/>
              <a:buFont typeface="+mj-lt"/>
              <a:buAutoNum type="arabicPeriod"/>
            </a:pPr>
            <a:r>
              <a:rPr lang="en-US" sz="1300" b="0" i="0" u="none" strike="noStrike" cap="none" dirty="0">
                <a:solidFill>
                  <a:srgbClr val="4B555D"/>
                </a:solidFill>
                <a:latin typeface="Open Sans"/>
                <a:ea typeface="Open Sans"/>
                <a:cs typeface="Open Sans"/>
                <a:sym typeface="Open Sans"/>
              </a:rPr>
              <a:t>Aligned with your logic model*</a:t>
            </a:r>
            <a:endParaRPr sz="1300" b="0" i="0" u="none" strike="noStrike" cap="none" dirty="0">
              <a:solidFill>
                <a:srgbClr val="4B555D"/>
              </a:solidFill>
              <a:latin typeface="Open Sans"/>
              <a:ea typeface="Open Sans"/>
              <a:cs typeface="Open Sans"/>
              <a:sym typeface="Open Sans"/>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979"/>
        <p:cNvGrpSpPr/>
        <p:nvPr/>
      </p:nvGrpSpPr>
      <p:grpSpPr>
        <a:xfrm>
          <a:off x="0" y="0"/>
          <a:ext cx="0" cy="0"/>
          <a:chOff x="0" y="0"/>
          <a:chExt cx="0" cy="0"/>
        </a:xfrm>
      </p:grpSpPr>
      <p:sp>
        <p:nvSpPr>
          <p:cNvPr id="980" name="Google Shape;980;p15"/>
          <p:cNvSpPr txBox="1">
            <a:spLocks noGrp="1"/>
          </p:cNvSpPr>
          <p:nvPr>
            <p:ph type="title"/>
          </p:nvPr>
        </p:nvSpPr>
        <p:spPr>
          <a:xfrm>
            <a:off x="609600" y="616293"/>
            <a:ext cx="6957060" cy="960263"/>
          </a:xfrm>
          <a:prstGeom prst="rect">
            <a:avLst/>
          </a:prstGeom>
          <a:noFill/>
          <a:ln>
            <a:noFill/>
          </a:ln>
        </p:spPr>
        <p:txBody>
          <a:bodyPr spcFirstLastPara="1" wrap="square" lIns="0" tIns="0" rIns="0" bIns="45700" anchor="ctr" anchorCtr="0">
            <a:spAutoFit/>
          </a:bodyPr>
          <a:lstStyle/>
          <a:p>
            <a:pPr marL="0" lvl="0" indent="0" algn="l" rtl="0">
              <a:lnSpc>
                <a:spcPct val="90000"/>
              </a:lnSpc>
              <a:spcBef>
                <a:spcPts val="0"/>
              </a:spcBef>
              <a:spcAft>
                <a:spcPts val="0"/>
              </a:spcAft>
              <a:buClr>
                <a:schemeClr val="dk2"/>
              </a:buClr>
              <a:buSzPts val="3300"/>
              <a:buFont typeface="Open Sans"/>
              <a:buNone/>
            </a:pPr>
            <a:r>
              <a:rPr lang="en-US">
                <a:solidFill>
                  <a:schemeClr val="dk2"/>
                </a:solidFill>
              </a:rPr>
              <a:t>Create a strategy for gathering the relevant data</a:t>
            </a:r>
            <a:endParaRPr/>
          </a:p>
        </p:txBody>
      </p:sp>
      <p:sp>
        <p:nvSpPr>
          <p:cNvPr id="981" name="Google Shape;981;p15"/>
          <p:cNvSpPr txBox="1"/>
          <p:nvPr/>
        </p:nvSpPr>
        <p:spPr>
          <a:xfrm>
            <a:off x="627245" y="1563275"/>
            <a:ext cx="1000505" cy="276999"/>
          </a:xfrm>
          <a:prstGeom prst="rect">
            <a:avLst/>
          </a:prstGeom>
          <a:noFill/>
          <a:ln>
            <a:noFill/>
          </a:ln>
        </p:spPr>
        <p:txBody>
          <a:bodyPr spcFirstLastPara="1" wrap="square" lIns="0" tIns="0" rIns="0" bIns="0" anchor="t" anchorCtr="0">
            <a:spAutoFit/>
          </a:bodyPr>
          <a:lstStyle/>
          <a:p>
            <a:pPr marL="285750" marR="0" lvl="1" indent="-285750" algn="l" rtl="0">
              <a:lnSpc>
                <a:spcPct val="100000"/>
              </a:lnSpc>
              <a:spcBef>
                <a:spcPts val="0"/>
              </a:spcBef>
              <a:spcAft>
                <a:spcPts val="0"/>
              </a:spcAft>
              <a:buClr>
                <a:schemeClr val="accent1"/>
              </a:buClr>
              <a:buSzPts val="1800"/>
              <a:buFont typeface="Arial"/>
              <a:buChar char="•"/>
            </a:pPr>
            <a:r>
              <a:rPr lang="en-US" sz="1800" b="1" i="0" u="none" strike="noStrike" cap="none">
                <a:solidFill>
                  <a:schemeClr val="accent1"/>
                </a:solidFill>
                <a:latin typeface="Open Sans"/>
                <a:ea typeface="Open Sans"/>
                <a:cs typeface="Open Sans"/>
                <a:sym typeface="Open Sans"/>
              </a:rPr>
              <a:t>Who:</a:t>
            </a:r>
            <a:endParaRPr sz="1800" b="0" i="0" u="none" strike="noStrike" cap="none">
              <a:solidFill>
                <a:srgbClr val="243745"/>
              </a:solidFill>
              <a:latin typeface="Open Sans"/>
              <a:ea typeface="Open Sans"/>
              <a:cs typeface="Open Sans"/>
              <a:sym typeface="Open Sans"/>
            </a:endParaRPr>
          </a:p>
        </p:txBody>
      </p:sp>
      <p:sp>
        <p:nvSpPr>
          <p:cNvPr id="982" name="Google Shape;982;p15"/>
          <p:cNvSpPr txBox="1">
            <a:spLocks noGrp="1"/>
          </p:cNvSpPr>
          <p:nvPr>
            <p:ph type="body" idx="1"/>
          </p:nvPr>
        </p:nvSpPr>
        <p:spPr>
          <a:xfrm>
            <a:off x="592075" y="2047682"/>
            <a:ext cx="7886700" cy="276999"/>
          </a:xfrm>
          <a:prstGeom prst="rect">
            <a:avLst/>
          </a:prstGeom>
          <a:noFill/>
          <a:ln>
            <a:noFill/>
          </a:ln>
        </p:spPr>
        <p:txBody>
          <a:bodyPr spcFirstLastPara="1" wrap="square" lIns="0" tIns="0" rIns="0" bIns="0" anchor="t" anchorCtr="0">
            <a:spAutoFit/>
          </a:bodyPr>
          <a:lstStyle/>
          <a:p>
            <a:pPr marL="0" lvl="0" indent="0" algn="l" rtl="0">
              <a:lnSpc>
                <a:spcPct val="100000"/>
              </a:lnSpc>
              <a:spcBef>
                <a:spcPts val="0"/>
              </a:spcBef>
              <a:spcAft>
                <a:spcPts val="0"/>
              </a:spcAft>
              <a:buClr>
                <a:schemeClr val="accent2"/>
              </a:buClr>
              <a:buSzPts val="1800"/>
              <a:buNone/>
            </a:pPr>
            <a:r>
              <a:rPr lang="en-US" sz="1800">
                <a:solidFill>
                  <a:schemeClr val="accent2"/>
                </a:solidFill>
                <a:latin typeface="Open Sans"/>
                <a:ea typeface="Open Sans"/>
                <a:cs typeface="Open Sans"/>
                <a:sym typeface="Open Sans"/>
              </a:rPr>
              <a:t>Track down the relevant data:</a:t>
            </a:r>
            <a:endParaRPr/>
          </a:p>
        </p:txBody>
      </p:sp>
      <p:cxnSp>
        <p:nvCxnSpPr>
          <p:cNvPr id="983" name="Google Shape;983;p15"/>
          <p:cNvCxnSpPr/>
          <p:nvPr/>
        </p:nvCxnSpPr>
        <p:spPr>
          <a:xfrm>
            <a:off x="609600" y="2402718"/>
            <a:ext cx="7924800" cy="0"/>
          </a:xfrm>
          <a:prstGeom prst="straightConnector1">
            <a:avLst/>
          </a:prstGeom>
          <a:noFill/>
          <a:ln w="19050" cap="flat" cmpd="sng">
            <a:solidFill>
              <a:schemeClr val="accent2"/>
            </a:solidFill>
            <a:prstDash val="solid"/>
            <a:miter lim="800000"/>
            <a:headEnd type="none" w="sm" len="sm"/>
            <a:tailEnd type="none" w="sm" len="sm"/>
          </a:ln>
        </p:spPr>
      </p:cxnSp>
      <p:sp>
        <p:nvSpPr>
          <p:cNvPr id="984" name="Google Shape;984;p15"/>
          <p:cNvSpPr txBox="1"/>
          <p:nvPr/>
        </p:nvSpPr>
        <p:spPr>
          <a:xfrm>
            <a:off x="866075" y="2487930"/>
            <a:ext cx="7411849" cy="1333698"/>
          </a:xfrm>
          <a:prstGeom prst="rect">
            <a:avLst/>
          </a:prstGeom>
          <a:noFill/>
          <a:ln>
            <a:noFill/>
          </a:ln>
        </p:spPr>
        <p:txBody>
          <a:bodyPr spcFirstLastPara="1" wrap="square" lIns="0" tIns="0" rIns="0" bIns="0" anchor="t" anchorCtr="0">
            <a:spAutoFit/>
          </a:bodyPr>
          <a:lstStyle/>
          <a:p>
            <a:pPr marL="0" marR="0" lvl="1" indent="0" algn="l" rtl="0">
              <a:lnSpc>
                <a:spcPct val="100000"/>
              </a:lnSpc>
              <a:spcBef>
                <a:spcPts val="0"/>
              </a:spcBef>
              <a:spcAft>
                <a:spcPts val="0"/>
              </a:spcAft>
              <a:buClr>
                <a:schemeClr val="dk2"/>
              </a:buClr>
              <a:buSzPts val="1400"/>
              <a:buFont typeface="Arial"/>
              <a:buNone/>
            </a:pPr>
            <a:r>
              <a:rPr lang="en-US" sz="1400" b="0" i="0" u="none" strike="noStrike" cap="none">
                <a:solidFill>
                  <a:schemeClr val="dk2"/>
                </a:solidFill>
                <a:latin typeface="Open Sans"/>
                <a:ea typeface="Open Sans"/>
                <a:cs typeface="Open Sans"/>
                <a:sym typeface="Open Sans"/>
              </a:rPr>
              <a:t>Local agencies (school districts, city/county agencies)</a:t>
            </a:r>
            <a:endParaRPr sz="1400" b="0" i="0" u="none" strike="noStrike" cap="none">
              <a:solidFill>
                <a:srgbClr val="000000"/>
              </a:solidFill>
              <a:latin typeface="Arial"/>
              <a:ea typeface="Arial"/>
              <a:cs typeface="Arial"/>
              <a:sym typeface="Arial"/>
            </a:endParaRPr>
          </a:p>
          <a:p>
            <a:pPr marL="0" marR="0" lvl="1" indent="0" algn="l" rtl="0">
              <a:lnSpc>
                <a:spcPct val="100000"/>
              </a:lnSpc>
              <a:spcBef>
                <a:spcPts val="500"/>
              </a:spcBef>
              <a:spcAft>
                <a:spcPts val="0"/>
              </a:spcAft>
              <a:buClr>
                <a:schemeClr val="dk2"/>
              </a:buClr>
              <a:buSzPts val="1400"/>
              <a:buFont typeface="Arial"/>
              <a:buNone/>
            </a:pPr>
            <a:r>
              <a:rPr lang="en-US" sz="1400" b="0" i="0" u="none" strike="noStrike" cap="none">
                <a:solidFill>
                  <a:schemeClr val="dk2"/>
                </a:solidFill>
                <a:latin typeface="Open Sans"/>
                <a:ea typeface="Open Sans"/>
                <a:cs typeface="Open Sans"/>
                <a:sym typeface="Open Sans"/>
              </a:rPr>
              <a:t>State agencies (department of education, department of health, etc.)</a:t>
            </a:r>
            <a:endParaRPr sz="1400" b="0" i="0" u="none" strike="noStrike" cap="none">
              <a:solidFill>
                <a:srgbClr val="000000"/>
              </a:solidFill>
              <a:latin typeface="Arial"/>
              <a:ea typeface="Arial"/>
              <a:cs typeface="Arial"/>
              <a:sym typeface="Arial"/>
            </a:endParaRPr>
          </a:p>
          <a:p>
            <a:pPr marL="0" marR="0" lvl="1" indent="0" algn="l" rtl="0">
              <a:lnSpc>
                <a:spcPct val="100000"/>
              </a:lnSpc>
              <a:spcBef>
                <a:spcPts val="500"/>
              </a:spcBef>
              <a:spcAft>
                <a:spcPts val="0"/>
              </a:spcAft>
              <a:buClr>
                <a:schemeClr val="dk2"/>
              </a:buClr>
              <a:buSzPts val="1400"/>
              <a:buFont typeface="Arial"/>
              <a:buNone/>
            </a:pPr>
            <a:r>
              <a:rPr lang="en-US" sz="1400" b="0" i="0" u="none" strike="noStrike" cap="none">
                <a:solidFill>
                  <a:schemeClr val="dk2"/>
                </a:solidFill>
                <a:latin typeface="Open Sans"/>
                <a:ea typeface="Open Sans"/>
                <a:cs typeface="Open Sans"/>
                <a:sym typeface="Open Sans"/>
              </a:rPr>
              <a:t>Federal agencies (NCES, Census, Bureau of Labor Statistics)</a:t>
            </a:r>
            <a:endParaRPr sz="1400" b="0" i="0" u="none" strike="noStrike" cap="none">
              <a:solidFill>
                <a:srgbClr val="000000"/>
              </a:solidFill>
              <a:latin typeface="Arial"/>
              <a:ea typeface="Arial"/>
              <a:cs typeface="Arial"/>
              <a:sym typeface="Arial"/>
            </a:endParaRPr>
          </a:p>
          <a:p>
            <a:pPr marL="0" marR="0" lvl="1" indent="0" algn="l" rtl="0">
              <a:lnSpc>
                <a:spcPct val="100000"/>
              </a:lnSpc>
              <a:spcBef>
                <a:spcPts val="500"/>
              </a:spcBef>
              <a:spcAft>
                <a:spcPts val="0"/>
              </a:spcAft>
              <a:buClr>
                <a:schemeClr val="dk2"/>
              </a:buClr>
              <a:buSzPts val="1400"/>
              <a:buFont typeface="Arial"/>
              <a:buNone/>
            </a:pPr>
            <a:r>
              <a:rPr lang="en-US" sz="1400" b="0" i="0" u="none" strike="noStrike" cap="none">
                <a:solidFill>
                  <a:schemeClr val="dk2"/>
                </a:solidFill>
                <a:latin typeface="Open Sans"/>
                <a:ea typeface="Open Sans"/>
                <a:cs typeface="Open Sans"/>
                <a:sym typeface="Open Sans"/>
              </a:rPr>
              <a:t>Universities (Economics department, Education department, etc.)</a:t>
            </a:r>
            <a:endParaRPr sz="1400" b="0" i="0" u="none" strike="noStrike" cap="none">
              <a:solidFill>
                <a:srgbClr val="000000"/>
              </a:solidFill>
              <a:latin typeface="Arial"/>
              <a:ea typeface="Arial"/>
              <a:cs typeface="Arial"/>
              <a:sym typeface="Arial"/>
            </a:endParaRPr>
          </a:p>
          <a:p>
            <a:pPr marL="0" marR="0" lvl="1" indent="0" algn="l" rtl="0">
              <a:lnSpc>
                <a:spcPct val="100000"/>
              </a:lnSpc>
              <a:spcBef>
                <a:spcPts val="500"/>
              </a:spcBef>
              <a:spcAft>
                <a:spcPts val="0"/>
              </a:spcAft>
              <a:buClr>
                <a:schemeClr val="dk2"/>
              </a:buClr>
              <a:buSzPts val="1400"/>
              <a:buFont typeface="Arial"/>
              <a:buNone/>
            </a:pPr>
            <a:r>
              <a:rPr lang="en-US" sz="1400" b="0" i="0" u="none" strike="noStrike" cap="none">
                <a:solidFill>
                  <a:schemeClr val="dk2"/>
                </a:solidFill>
                <a:latin typeface="Open Sans"/>
                <a:ea typeface="Open Sans"/>
                <a:cs typeface="Open Sans"/>
                <a:sym typeface="Open Sans"/>
              </a:rPr>
              <a:t>Program provider</a:t>
            </a:r>
            <a:endParaRPr sz="1400" b="0" i="0" u="none" strike="noStrike" cap="none">
              <a:solidFill>
                <a:srgbClr val="000000"/>
              </a:solidFill>
              <a:latin typeface="Arial"/>
              <a:ea typeface="Arial"/>
              <a:cs typeface="Arial"/>
              <a:sym typeface="Arial"/>
            </a:endParaRPr>
          </a:p>
        </p:txBody>
      </p:sp>
      <p:sp>
        <p:nvSpPr>
          <p:cNvPr id="985" name="Google Shape;985;p15"/>
          <p:cNvSpPr txBox="1"/>
          <p:nvPr/>
        </p:nvSpPr>
        <p:spPr>
          <a:xfrm>
            <a:off x="2640111" y="1563275"/>
            <a:ext cx="1205059" cy="276999"/>
          </a:xfrm>
          <a:prstGeom prst="rect">
            <a:avLst/>
          </a:prstGeom>
          <a:noFill/>
          <a:ln>
            <a:noFill/>
          </a:ln>
        </p:spPr>
        <p:txBody>
          <a:bodyPr spcFirstLastPara="1" wrap="square" lIns="0" tIns="0" rIns="0" bIns="0" anchor="t" anchorCtr="0">
            <a:spAutoFit/>
          </a:bodyPr>
          <a:lstStyle/>
          <a:p>
            <a:pPr marL="285750" marR="0" lvl="1" indent="-285750" algn="l" rtl="0">
              <a:lnSpc>
                <a:spcPct val="100000"/>
              </a:lnSpc>
              <a:spcBef>
                <a:spcPts val="0"/>
              </a:spcBef>
              <a:spcAft>
                <a:spcPts val="0"/>
              </a:spcAft>
              <a:buClr>
                <a:schemeClr val="accent6"/>
              </a:buClr>
              <a:buSzPts val="1800"/>
              <a:buFont typeface="Arial"/>
              <a:buChar char="•"/>
            </a:pPr>
            <a:r>
              <a:rPr lang="en-US" sz="1800" b="1" i="0" u="none" strike="noStrike" cap="none">
                <a:solidFill>
                  <a:schemeClr val="accent6"/>
                </a:solidFill>
                <a:latin typeface="Open Sans"/>
                <a:ea typeface="Open Sans"/>
                <a:cs typeface="Open Sans"/>
                <a:sym typeface="Open Sans"/>
              </a:rPr>
              <a:t>When:</a:t>
            </a:r>
            <a:endParaRPr sz="1800" b="0" i="0" u="none" strike="noStrike" cap="none">
              <a:solidFill>
                <a:schemeClr val="accent6"/>
              </a:solidFill>
              <a:latin typeface="Open Sans"/>
              <a:ea typeface="Open Sans"/>
              <a:cs typeface="Open Sans"/>
              <a:sym typeface="Open Sans"/>
            </a:endParaRPr>
          </a:p>
        </p:txBody>
      </p:sp>
      <p:sp>
        <p:nvSpPr>
          <p:cNvPr id="986" name="Google Shape;986;p15"/>
          <p:cNvSpPr txBox="1"/>
          <p:nvPr/>
        </p:nvSpPr>
        <p:spPr>
          <a:xfrm>
            <a:off x="4750851" y="1563275"/>
            <a:ext cx="2294295" cy="276999"/>
          </a:xfrm>
          <a:prstGeom prst="rect">
            <a:avLst/>
          </a:prstGeom>
          <a:noFill/>
          <a:ln>
            <a:noFill/>
          </a:ln>
        </p:spPr>
        <p:txBody>
          <a:bodyPr spcFirstLastPara="1" wrap="square" lIns="0" tIns="0" rIns="0" bIns="0" anchor="t" anchorCtr="0">
            <a:spAutoFit/>
          </a:bodyPr>
          <a:lstStyle/>
          <a:p>
            <a:pPr marL="285750" marR="0" lvl="1" indent="-285750" algn="l" rtl="0">
              <a:lnSpc>
                <a:spcPct val="100000"/>
              </a:lnSpc>
              <a:spcBef>
                <a:spcPts val="0"/>
              </a:spcBef>
              <a:spcAft>
                <a:spcPts val="0"/>
              </a:spcAft>
              <a:buClr>
                <a:schemeClr val="accent5"/>
              </a:buClr>
              <a:buSzPts val="1800"/>
              <a:buFont typeface="Arial"/>
              <a:buChar char="•"/>
            </a:pPr>
            <a:r>
              <a:rPr lang="en-US" sz="1800" b="1" i="0" u="none" strike="noStrike" cap="none">
                <a:solidFill>
                  <a:schemeClr val="accent5"/>
                </a:solidFill>
                <a:latin typeface="Open Sans"/>
                <a:ea typeface="Open Sans"/>
                <a:cs typeface="Open Sans"/>
                <a:sym typeface="Open Sans"/>
              </a:rPr>
              <a:t>Which outcomes:</a:t>
            </a:r>
            <a:endParaRPr sz="1400" b="0" i="0" u="none" strike="noStrike" cap="none">
              <a:solidFill>
                <a:srgbClr val="000000"/>
              </a:solidFill>
              <a:latin typeface="Arial"/>
              <a:ea typeface="Arial"/>
              <a:cs typeface="Arial"/>
              <a:sym typeface="Arial"/>
            </a:endParaRPr>
          </a:p>
        </p:txBody>
      </p:sp>
      <p:pic>
        <p:nvPicPr>
          <p:cNvPr id="987" name="Google Shape;987;p15"/>
          <p:cNvPicPr preferRelativeResize="0"/>
          <p:nvPr/>
        </p:nvPicPr>
        <p:blipFill rotWithShape="1">
          <a:blip r:embed="rId3">
            <a:alphaModFix/>
          </a:blip>
          <a:srcRect/>
          <a:stretch/>
        </p:blipFill>
        <p:spPr>
          <a:xfrm rot="10800000" flipH="1">
            <a:off x="550926" y="2478375"/>
            <a:ext cx="228600" cy="228600"/>
          </a:xfrm>
          <a:prstGeom prst="rect">
            <a:avLst/>
          </a:prstGeom>
          <a:noFill/>
          <a:ln>
            <a:noFill/>
          </a:ln>
        </p:spPr>
      </p:pic>
      <p:pic>
        <p:nvPicPr>
          <p:cNvPr id="988" name="Google Shape;988;p15"/>
          <p:cNvPicPr preferRelativeResize="0"/>
          <p:nvPr/>
        </p:nvPicPr>
        <p:blipFill rotWithShape="1">
          <a:blip r:embed="rId3">
            <a:alphaModFix/>
          </a:blip>
          <a:srcRect/>
          <a:stretch/>
        </p:blipFill>
        <p:spPr>
          <a:xfrm rot="10800000" flipH="1">
            <a:off x="550926" y="2757038"/>
            <a:ext cx="228600" cy="228600"/>
          </a:xfrm>
          <a:prstGeom prst="rect">
            <a:avLst/>
          </a:prstGeom>
          <a:noFill/>
          <a:ln>
            <a:noFill/>
          </a:ln>
        </p:spPr>
      </p:pic>
      <p:pic>
        <p:nvPicPr>
          <p:cNvPr id="989" name="Google Shape;989;p15"/>
          <p:cNvPicPr preferRelativeResize="0"/>
          <p:nvPr/>
        </p:nvPicPr>
        <p:blipFill rotWithShape="1">
          <a:blip r:embed="rId3">
            <a:alphaModFix/>
          </a:blip>
          <a:srcRect/>
          <a:stretch/>
        </p:blipFill>
        <p:spPr>
          <a:xfrm rot="10800000" flipH="1">
            <a:off x="550926" y="3035701"/>
            <a:ext cx="228600" cy="228600"/>
          </a:xfrm>
          <a:prstGeom prst="rect">
            <a:avLst/>
          </a:prstGeom>
          <a:noFill/>
          <a:ln>
            <a:noFill/>
          </a:ln>
        </p:spPr>
      </p:pic>
      <p:pic>
        <p:nvPicPr>
          <p:cNvPr id="990" name="Google Shape;990;p15"/>
          <p:cNvPicPr preferRelativeResize="0"/>
          <p:nvPr/>
        </p:nvPicPr>
        <p:blipFill rotWithShape="1">
          <a:blip r:embed="rId3">
            <a:alphaModFix/>
          </a:blip>
          <a:srcRect/>
          <a:stretch/>
        </p:blipFill>
        <p:spPr>
          <a:xfrm rot="10800000" flipH="1">
            <a:off x="550926" y="3314364"/>
            <a:ext cx="228600" cy="228600"/>
          </a:xfrm>
          <a:prstGeom prst="rect">
            <a:avLst/>
          </a:prstGeom>
          <a:noFill/>
          <a:ln>
            <a:noFill/>
          </a:ln>
        </p:spPr>
      </p:pic>
      <p:pic>
        <p:nvPicPr>
          <p:cNvPr id="991" name="Google Shape;991;p15"/>
          <p:cNvPicPr preferRelativeResize="0"/>
          <p:nvPr/>
        </p:nvPicPr>
        <p:blipFill rotWithShape="1">
          <a:blip r:embed="rId3">
            <a:alphaModFix/>
          </a:blip>
          <a:srcRect/>
          <a:stretch/>
        </p:blipFill>
        <p:spPr>
          <a:xfrm rot="10800000" flipH="1">
            <a:off x="550926" y="3593028"/>
            <a:ext cx="228600" cy="2286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995"/>
        <p:cNvGrpSpPr/>
        <p:nvPr/>
      </p:nvGrpSpPr>
      <p:grpSpPr>
        <a:xfrm>
          <a:off x="0" y="0"/>
          <a:ext cx="0" cy="0"/>
          <a:chOff x="0" y="0"/>
          <a:chExt cx="0" cy="0"/>
        </a:xfrm>
      </p:grpSpPr>
      <p:sp>
        <p:nvSpPr>
          <p:cNvPr id="996" name="Google Shape;996;p16"/>
          <p:cNvSpPr txBox="1">
            <a:spLocks noGrp="1"/>
          </p:cNvSpPr>
          <p:nvPr>
            <p:ph type="title"/>
          </p:nvPr>
        </p:nvSpPr>
        <p:spPr>
          <a:xfrm>
            <a:off x="3501683" y="392806"/>
            <a:ext cx="2140634" cy="503215"/>
          </a:xfrm>
          <a:prstGeom prst="rect">
            <a:avLst/>
          </a:prstGeom>
          <a:noFill/>
          <a:ln>
            <a:noFill/>
          </a:ln>
        </p:spPr>
        <p:txBody>
          <a:bodyPr spcFirstLastPara="1" wrap="square" lIns="0" tIns="0" rIns="0" bIns="45700" anchor="ctr" anchorCtr="0">
            <a:spAutoFit/>
          </a:bodyPr>
          <a:lstStyle/>
          <a:p>
            <a:pPr marL="0" lvl="0" indent="0" algn="ctr" rtl="0">
              <a:lnSpc>
                <a:spcPct val="90000"/>
              </a:lnSpc>
              <a:spcBef>
                <a:spcPts val="0"/>
              </a:spcBef>
              <a:spcAft>
                <a:spcPts val="0"/>
              </a:spcAft>
              <a:buClr>
                <a:schemeClr val="accent4"/>
              </a:buClr>
              <a:buSzPts val="3300"/>
              <a:buFont typeface="Open Sans"/>
              <a:buNone/>
            </a:pPr>
            <a:r>
              <a:rPr lang="en-US"/>
              <a:t>Resources</a:t>
            </a:r>
            <a:endParaRPr/>
          </a:p>
        </p:txBody>
      </p:sp>
      <p:sp>
        <p:nvSpPr>
          <p:cNvPr id="997" name="Google Shape;997;p16"/>
          <p:cNvSpPr/>
          <p:nvPr/>
        </p:nvSpPr>
        <p:spPr>
          <a:xfrm>
            <a:off x="3316633" y="1050434"/>
            <a:ext cx="2510734" cy="2485198"/>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Open Sans"/>
              <a:ea typeface="Open Sans"/>
              <a:cs typeface="Open Sans"/>
              <a:sym typeface="Open Sans"/>
            </a:endParaRPr>
          </a:p>
        </p:txBody>
      </p:sp>
      <p:pic>
        <p:nvPicPr>
          <p:cNvPr id="998" name="Google Shape;998;p16" descr="A qr code on a white background&#10;&#10;AI-generated content may be incorrect."/>
          <p:cNvPicPr preferRelativeResize="0"/>
          <p:nvPr/>
        </p:nvPicPr>
        <p:blipFill rotWithShape="1">
          <a:blip r:embed="rId3">
            <a:alphaModFix/>
          </a:blip>
          <a:srcRect/>
          <a:stretch/>
        </p:blipFill>
        <p:spPr>
          <a:xfrm>
            <a:off x="3370705" y="1091738"/>
            <a:ext cx="2402589" cy="2402589"/>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002"/>
        <p:cNvGrpSpPr/>
        <p:nvPr/>
      </p:nvGrpSpPr>
      <p:grpSpPr>
        <a:xfrm>
          <a:off x="0" y="0"/>
          <a:ext cx="0" cy="0"/>
          <a:chOff x="0" y="0"/>
          <a:chExt cx="0" cy="0"/>
        </a:xfrm>
      </p:grpSpPr>
      <p:sp>
        <p:nvSpPr>
          <p:cNvPr id="1003" name="Google Shape;1003;p17"/>
          <p:cNvSpPr txBox="1">
            <a:spLocks noGrp="1"/>
          </p:cNvSpPr>
          <p:nvPr>
            <p:ph type="title"/>
          </p:nvPr>
        </p:nvSpPr>
        <p:spPr>
          <a:xfrm>
            <a:off x="2394439" y="392806"/>
            <a:ext cx="4355123" cy="503215"/>
          </a:xfrm>
          <a:prstGeom prst="rect">
            <a:avLst/>
          </a:prstGeom>
          <a:noFill/>
          <a:ln>
            <a:noFill/>
          </a:ln>
        </p:spPr>
        <p:txBody>
          <a:bodyPr spcFirstLastPara="1" wrap="square" lIns="0" tIns="0" rIns="0" bIns="45700" anchor="ctr" anchorCtr="0">
            <a:spAutoFit/>
          </a:bodyPr>
          <a:lstStyle/>
          <a:p>
            <a:pPr marL="0" lvl="0" indent="0" algn="ctr" rtl="0">
              <a:lnSpc>
                <a:spcPct val="90000"/>
              </a:lnSpc>
              <a:spcBef>
                <a:spcPts val="0"/>
              </a:spcBef>
              <a:spcAft>
                <a:spcPts val="0"/>
              </a:spcAft>
              <a:buClr>
                <a:schemeClr val="accent4"/>
              </a:buClr>
              <a:buSzPts val="3300"/>
              <a:buFont typeface="Open Sans"/>
              <a:buNone/>
            </a:pPr>
            <a:r>
              <a:rPr lang="en-US"/>
              <a:t>Want to follow up?</a:t>
            </a:r>
            <a:endParaRPr/>
          </a:p>
        </p:txBody>
      </p:sp>
      <p:sp>
        <p:nvSpPr>
          <p:cNvPr id="1004" name="Google Shape;1004;p17"/>
          <p:cNvSpPr/>
          <p:nvPr/>
        </p:nvSpPr>
        <p:spPr>
          <a:xfrm>
            <a:off x="3316633" y="1050434"/>
            <a:ext cx="2510734" cy="2485198"/>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Open Sans"/>
              <a:ea typeface="Open Sans"/>
              <a:cs typeface="Open Sans"/>
              <a:sym typeface="Open Sans"/>
            </a:endParaRPr>
          </a:p>
        </p:txBody>
      </p:sp>
      <p:pic>
        <p:nvPicPr>
          <p:cNvPr id="1005" name="Google Shape;1005;p17" descr="A qr code on a white background&#10;&#10;AI-generated content may be incorrect."/>
          <p:cNvPicPr preferRelativeResize="0"/>
          <p:nvPr/>
        </p:nvPicPr>
        <p:blipFill rotWithShape="1">
          <a:blip r:embed="rId3">
            <a:alphaModFix/>
          </a:blip>
          <a:srcRect/>
          <a:stretch/>
        </p:blipFill>
        <p:spPr>
          <a:xfrm>
            <a:off x="3375711" y="1096744"/>
            <a:ext cx="2392578" cy="2392578"/>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010"/>
        <p:cNvGrpSpPr/>
        <p:nvPr/>
      </p:nvGrpSpPr>
      <p:grpSpPr>
        <a:xfrm>
          <a:off x="0" y="0"/>
          <a:ext cx="0" cy="0"/>
          <a:chOff x="0" y="0"/>
          <a:chExt cx="0" cy="0"/>
        </a:xfrm>
      </p:grpSpPr>
      <p:grpSp>
        <p:nvGrpSpPr>
          <p:cNvPr id="1011" name="Google Shape;1011;p18"/>
          <p:cNvGrpSpPr/>
          <p:nvPr/>
        </p:nvGrpSpPr>
        <p:grpSpPr>
          <a:xfrm>
            <a:off x="803191" y="1674809"/>
            <a:ext cx="4459191" cy="2472603"/>
            <a:chOff x="463321" y="1464415"/>
            <a:chExt cx="5067262" cy="2809778"/>
          </a:xfrm>
        </p:grpSpPr>
        <p:grpSp>
          <p:nvGrpSpPr>
            <p:cNvPr id="1012" name="Google Shape;1012;p18"/>
            <p:cNvGrpSpPr/>
            <p:nvPr/>
          </p:nvGrpSpPr>
          <p:grpSpPr>
            <a:xfrm>
              <a:off x="463321" y="1464415"/>
              <a:ext cx="1420400" cy="1339180"/>
              <a:chOff x="662805" y="1309902"/>
              <a:chExt cx="1496780" cy="1411193"/>
            </a:xfrm>
          </p:grpSpPr>
          <p:pic>
            <p:nvPicPr>
              <p:cNvPr id="1013" name="Google Shape;1013;p18">
                <a:hlinkClick r:id="rId3"/>
              </p:cNvPr>
              <p:cNvPicPr preferRelativeResize="0"/>
              <p:nvPr/>
            </p:nvPicPr>
            <p:blipFill rotWithShape="1">
              <a:blip r:embed="rId4">
                <a:alphaModFix/>
              </a:blip>
              <a:srcRect/>
              <a:stretch/>
            </p:blipFill>
            <p:spPr>
              <a:xfrm>
                <a:off x="933213" y="1309902"/>
                <a:ext cx="955964" cy="955964"/>
              </a:xfrm>
              <a:prstGeom prst="rect">
                <a:avLst/>
              </a:prstGeom>
              <a:noFill/>
              <a:ln>
                <a:noFill/>
              </a:ln>
            </p:spPr>
          </p:pic>
          <p:sp>
            <p:nvSpPr>
              <p:cNvPr id="1014" name="Google Shape;1014;p18"/>
              <p:cNvSpPr/>
              <p:nvPr/>
            </p:nvSpPr>
            <p:spPr>
              <a:xfrm>
                <a:off x="662805" y="2298423"/>
                <a:ext cx="1496780" cy="422672"/>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000"/>
                  <a:buFont typeface="Arial"/>
                  <a:buNone/>
                </a:pPr>
                <a:r>
                  <a:rPr lang="en-US" sz="1000" b="1" i="0" u="none" strike="noStrike" cap="none">
                    <a:solidFill>
                      <a:srgbClr val="243745"/>
                    </a:solidFill>
                    <a:latin typeface="Open Sans ExtraBold"/>
                    <a:ea typeface="Open Sans ExtraBold"/>
                    <a:cs typeface="Open Sans ExtraBold"/>
                    <a:sym typeface="Open Sans ExtraBold"/>
                  </a:rPr>
                  <a:t>StriveTogether</a:t>
                </a:r>
                <a:endParaRPr sz="1000" b="1" i="0" u="none" strike="noStrike" cap="none">
                  <a:solidFill>
                    <a:srgbClr val="243745"/>
                  </a:solidFill>
                  <a:latin typeface="Open Sans ExtraBold"/>
                  <a:ea typeface="Open Sans ExtraBold"/>
                  <a:cs typeface="Open Sans ExtraBold"/>
                  <a:sym typeface="Open Sans ExtraBold"/>
                </a:endParaRPr>
              </a:p>
            </p:txBody>
          </p:sp>
        </p:grpSp>
        <p:grpSp>
          <p:nvGrpSpPr>
            <p:cNvPr id="1015" name="Google Shape;1015;p18"/>
            <p:cNvGrpSpPr/>
            <p:nvPr/>
          </p:nvGrpSpPr>
          <p:grpSpPr>
            <a:xfrm>
              <a:off x="2259035" y="1464415"/>
              <a:ext cx="1529268" cy="1339180"/>
              <a:chOff x="2256081" y="1309902"/>
              <a:chExt cx="1611503" cy="1411193"/>
            </a:xfrm>
          </p:grpSpPr>
          <p:pic>
            <p:nvPicPr>
              <p:cNvPr id="1016" name="Google Shape;1016;p18">
                <a:hlinkClick r:id="rId5"/>
              </p:cNvPr>
              <p:cNvPicPr preferRelativeResize="0"/>
              <p:nvPr/>
            </p:nvPicPr>
            <p:blipFill rotWithShape="1">
              <a:blip r:embed="rId6">
                <a:alphaModFix/>
              </a:blip>
              <a:srcRect/>
              <a:stretch/>
            </p:blipFill>
            <p:spPr>
              <a:xfrm>
                <a:off x="2583851" y="1309902"/>
                <a:ext cx="955964" cy="955964"/>
              </a:xfrm>
              <a:prstGeom prst="rect">
                <a:avLst/>
              </a:prstGeom>
              <a:noFill/>
              <a:ln>
                <a:noFill/>
              </a:ln>
            </p:spPr>
          </p:pic>
          <p:sp>
            <p:nvSpPr>
              <p:cNvPr id="1017" name="Google Shape;1017;p18"/>
              <p:cNvSpPr/>
              <p:nvPr/>
            </p:nvSpPr>
            <p:spPr>
              <a:xfrm>
                <a:off x="2256081" y="2298423"/>
                <a:ext cx="1611503" cy="422672"/>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000"/>
                  <a:buFont typeface="Arial"/>
                  <a:buNone/>
                </a:pPr>
                <a:r>
                  <a:rPr lang="en-US" sz="1000" b="1" i="0" u="none" strike="noStrike" cap="none">
                    <a:solidFill>
                      <a:srgbClr val="243745"/>
                    </a:solidFill>
                    <a:latin typeface="Open Sans ExtraBold"/>
                    <a:ea typeface="Open Sans ExtraBold"/>
                    <a:cs typeface="Open Sans ExtraBold"/>
                    <a:sym typeface="Open Sans ExtraBold"/>
                  </a:rPr>
                  <a:t>@StriveTogether</a:t>
                </a:r>
                <a:endParaRPr sz="1000" b="1" i="0" u="none" strike="noStrike" cap="none">
                  <a:solidFill>
                    <a:srgbClr val="243745"/>
                  </a:solidFill>
                  <a:latin typeface="Open Sans ExtraBold"/>
                  <a:ea typeface="Open Sans ExtraBold"/>
                  <a:cs typeface="Open Sans ExtraBold"/>
                  <a:sym typeface="Open Sans ExtraBold"/>
                </a:endParaRPr>
              </a:p>
            </p:txBody>
          </p:sp>
        </p:grpSp>
        <p:grpSp>
          <p:nvGrpSpPr>
            <p:cNvPr id="1018" name="Google Shape;1018;p18"/>
            <p:cNvGrpSpPr/>
            <p:nvPr/>
          </p:nvGrpSpPr>
          <p:grpSpPr>
            <a:xfrm>
              <a:off x="4163617" y="1464415"/>
              <a:ext cx="1366966" cy="1339180"/>
              <a:chOff x="4008132" y="1309902"/>
              <a:chExt cx="1440473" cy="1411193"/>
            </a:xfrm>
          </p:grpSpPr>
          <p:pic>
            <p:nvPicPr>
              <p:cNvPr id="1019" name="Google Shape;1019;p18">
                <a:hlinkClick r:id="rId7"/>
              </p:cNvPr>
              <p:cNvPicPr preferRelativeResize="0"/>
              <p:nvPr/>
            </p:nvPicPr>
            <p:blipFill rotWithShape="1">
              <a:blip r:embed="rId8">
                <a:alphaModFix/>
              </a:blip>
              <a:srcRect/>
              <a:stretch/>
            </p:blipFill>
            <p:spPr>
              <a:xfrm>
                <a:off x="4234489" y="1309902"/>
                <a:ext cx="955964" cy="955964"/>
              </a:xfrm>
              <a:prstGeom prst="rect">
                <a:avLst/>
              </a:prstGeom>
              <a:noFill/>
              <a:ln>
                <a:noFill/>
              </a:ln>
            </p:spPr>
          </p:pic>
          <p:sp>
            <p:nvSpPr>
              <p:cNvPr id="1020" name="Google Shape;1020;p18"/>
              <p:cNvSpPr/>
              <p:nvPr/>
            </p:nvSpPr>
            <p:spPr>
              <a:xfrm>
                <a:off x="4008132" y="2298423"/>
                <a:ext cx="1440473" cy="422672"/>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000"/>
                  <a:buFont typeface="Arial"/>
                  <a:buNone/>
                </a:pPr>
                <a:r>
                  <a:rPr lang="en-US" sz="1000" b="1" i="0" u="none" strike="noStrike" cap="none">
                    <a:solidFill>
                      <a:srgbClr val="243745"/>
                    </a:solidFill>
                    <a:latin typeface="Open Sans ExtraBold"/>
                    <a:ea typeface="Open Sans ExtraBold"/>
                    <a:cs typeface="Open Sans ExtraBold"/>
                    <a:sym typeface="Open Sans ExtraBold"/>
                  </a:rPr>
                  <a:t>StriveTogether</a:t>
                </a:r>
                <a:endParaRPr sz="1000" b="1" i="0" u="none" strike="noStrike" cap="none">
                  <a:solidFill>
                    <a:srgbClr val="243745"/>
                  </a:solidFill>
                  <a:latin typeface="Open Sans ExtraBold"/>
                  <a:ea typeface="Open Sans ExtraBold"/>
                  <a:cs typeface="Open Sans ExtraBold"/>
                  <a:sym typeface="Open Sans ExtraBold"/>
                </a:endParaRPr>
              </a:p>
            </p:txBody>
          </p:sp>
        </p:grpSp>
        <p:grpSp>
          <p:nvGrpSpPr>
            <p:cNvPr id="1021" name="Google Shape;1021;p18"/>
            <p:cNvGrpSpPr/>
            <p:nvPr/>
          </p:nvGrpSpPr>
          <p:grpSpPr>
            <a:xfrm>
              <a:off x="3298876" y="2935014"/>
              <a:ext cx="1353505" cy="1339179"/>
              <a:chOff x="3189515" y="2753652"/>
              <a:chExt cx="1426288" cy="1411192"/>
            </a:xfrm>
          </p:grpSpPr>
          <p:pic>
            <p:nvPicPr>
              <p:cNvPr id="1022" name="Google Shape;1022;p18">
                <a:hlinkClick r:id="rId9"/>
              </p:cNvPr>
              <p:cNvPicPr preferRelativeResize="0"/>
              <p:nvPr/>
            </p:nvPicPr>
            <p:blipFill rotWithShape="1">
              <a:blip r:embed="rId10">
                <a:alphaModFix/>
              </a:blip>
              <a:srcRect/>
              <a:stretch/>
            </p:blipFill>
            <p:spPr>
              <a:xfrm>
                <a:off x="3409170" y="2753652"/>
                <a:ext cx="955964" cy="955964"/>
              </a:xfrm>
              <a:prstGeom prst="rect">
                <a:avLst/>
              </a:prstGeom>
              <a:noFill/>
              <a:ln>
                <a:noFill/>
              </a:ln>
            </p:spPr>
          </p:pic>
          <p:sp>
            <p:nvSpPr>
              <p:cNvPr id="1023" name="Google Shape;1023;p18"/>
              <p:cNvSpPr/>
              <p:nvPr/>
            </p:nvSpPr>
            <p:spPr>
              <a:xfrm>
                <a:off x="3189515" y="3742172"/>
                <a:ext cx="1426288" cy="422672"/>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000"/>
                  <a:buFont typeface="Arial"/>
                  <a:buNone/>
                </a:pPr>
                <a:r>
                  <a:rPr lang="en-US" sz="1000" b="1" i="0" u="none" strike="noStrike" cap="none">
                    <a:solidFill>
                      <a:srgbClr val="243745"/>
                    </a:solidFill>
                    <a:latin typeface="Open Sans ExtraBold"/>
                    <a:ea typeface="Open Sans ExtraBold"/>
                    <a:cs typeface="Open Sans ExtraBold"/>
                    <a:sym typeface="Open Sans ExtraBold"/>
                  </a:rPr>
                  <a:t>StriveTogether</a:t>
                </a:r>
                <a:endParaRPr sz="1000" b="1" i="0" u="none" strike="noStrike" cap="none">
                  <a:solidFill>
                    <a:srgbClr val="243745"/>
                  </a:solidFill>
                  <a:latin typeface="Open Sans ExtraBold"/>
                  <a:ea typeface="Open Sans ExtraBold"/>
                  <a:cs typeface="Open Sans ExtraBold"/>
                  <a:sym typeface="Open Sans ExtraBold"/>
                </a:endParaRPr>
              </a:p>
            </p:txBody>
          </p:sp>
        </p:grpSp>
        <p:grpSp>
          <p:nvGrpSpPr>
            <p:cNvPr id="1024" name="Google Shape;1024;p18"/>
            <p:cNvGrpSpPr/>
            <p:nvPr/>
          </p:nvGrpSpPr>
          <p:grpSpPr>
            <a:xfrm>
              <a:off x="1331235" y="2931070"/>
              <a:ext cx="1529268" cy="1343123"/>
              <a:chOff x="1433725" y="2749496"/>
              <a:chExt cx="1611502" cy="1415348"/>
            </a:xfrm>
          </p:grpSpPr>
          <p:sp>
            <p:nvSpPr>
              <p:cNvPr id="1025" name="Google Shape;1025;p18"/>
              <p:cNvSpPr/>
              <p:nvPr/>
            </p:nvSpPr>
            <p:spPr>
              <a:xfrm>
                <a:off x="1433725" y="3742172"/>
                <a:ext cx="1611502" cy="422672"/>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000"/>
                  <a:buFont typeface="Arial"/>
                  <a:buNone/>
                </a:pPr>
                <a:r>
                  <a:rPr lang="en-US" sz="1000" b="1" i="0" u="none" strike="noStrike" cap="none">
                    <a:solidFill>
                      <a:srgbClr val="243745"/>
                    </a:solidFill>
                    <a:latin typeface="Open Sans ExtraBold"/>
                    <a:ea typeface="Open Sans ExtraBold"/>
                    <a:cs typeface="Open Sans ExtraBold"/>
                    <a:sym typeface="Open Sans ExtraBold"/>
                  </a:rPr>
                  <a:t>@StriveTogether</a:t>
                </a:r>
                <a:endParaRPr sz="1000" b="1" i="0" u="none" strike="noStrike" cap="none">
                  <a:solidFill>
                    <a:srgbClr val="243745"/>
                  </a:solidFill>
                  <a:latin typeface="Open Sans ExtraBold"/>
                  <a:ea typeface="Open Sans ExtraBold"/>
                  <a:cs typeface="Open Sans ExtraBold"/>
                  <a:sym typeface="Open Sans ExtraBold"/>
                </a:endParaRPr>
              </a:p>
            </p:txBody>
          </p:sp>
          <p:sp>
            <p:nvSpPr>
              <p:cNvPr id="1026" name="Google Shape;1026;p18"/>
              <p:cNvSpPr/>
              <p:nvPr/>
            </p:nvSpPr>
            <p:spPr>
              <a:xfrm>
                <a:off x="1754376" y="2749496"/>
                <a:ext cx="960120" cy="960120"/>
              </a:xfrm>
              <a:custGeom>
                <a:avLst/>
                <a:gdLst/>
                <a:ahLst/>
                <a:cxnLst/>
                <a:rect l="l" t="t" r="r" b="b"/>
                <a:pathLst>
                  <a:path w="960120" h="960120" extrusionOk="0">
                    <a:moveTo>
                      <a:pt x="275409" y="246796"/>
                    </a:moveTo>
                    <a:lnTo>
                      <a:pt x="333851" y="246796"/>
                    </a:lnTo>
                    <a:lnTo>
                      <a:pt x="685777" y="711194"/>
                    </a:lnTo>
                    <a:lnTo>
                      <a:pt x="631389" y="711194"/>
                    </a:lnTo>
                    <a:close/>
                    <a:moveTo>
                      <a:pt x="160020" y="191409"/>
                    </a:moveTo>
                    <a:lnTo>
                      <a:pt x="401036" y="506688"/>
                    </a:lnTo>
                    <a:lnTo>
                      <a:pt x="172817" y="768711"/>
                    </a:lnTo>
                    <a:lnTo>
                      <a:pt x="270930" y="768711"/>
                    </a:lnTo>
                    <a:lnTo>
                      <a:pt x="447960" y="566762"/>
                    </a:lnTo>
                    <a:lnTo>
                      <a:pt x="602595" y="768711"/>
                    </a:lnTo>
                    <a:lnTo>
                      <a:pt x="800100" y="768711"/>
                    </a:lnTo>
                    <a:lnTo>
                      <a:pt x="548419" y="436390"/>
                    </a:lnTo>
                    <a:lnTo>
                      <a:pt x="763841" y="191409"/>
                    </a:lnTo>
                    <a:lnTo>
                      <a:pt x="665728" y="191409"/>
                    </a:lnTo>
                    <a:lnTo>
                      <a:pt x="502135" y="375890"/>
                    </a:lnTo>
                    <a:lnTo>
                      <a:pt x="362431" y="191409"/>
                    </a:lnTo>
                    <a:close/>
                    <a:moveTo>
                      <a:pt x="480060" y="0"/>
                    </a:moveTo>
                    <a:cubicBezTo>
                      <a:pt x="745190" y="0"/>
                      <a:pt x="960120" y="214930"/>
                      <a:pt x="960120" y="480060"/>
                    </a:cubicBezTo>
                    <a:cubicBezTo>
                      <a:pt x="960120" y="745190"/>
                      <a:pt x="745190" y="960120"/>
                      <a:pt x="480060" y="960120"/>
                    </a:cubicBezTo>
                    <a:cubicBezTo>
                      <a:pt x="214930" y="960120"/>
                      <a:pt x="0" y="745190"/>
                      <a:pt x="0" y="480060"/>
                    </a:cubicBezTo>
                    <a:cubicBezTo>
                      <a:pt x="0" y="214930"/>
                      <a:pt x="214930" y="0"/>
                      <a:pt x="480060" y="0"/>
                    </a:cubicBezTo>
                    <a:close/>
                  </a:path>
                </a:pathLst>
              </a:custGeom>
              <a:solidFill>
                <a:srgbClr val="24374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000"/>
                  <a:buFont typeface="Arial"/>
                  <a:buNone/>
                </a:pPr>
                <a:endParaRPr sz="1000" b="0" i="0" u="none" strike="noStrike" cap="none">
                  <a:solidFill>
                    <a:srgbClr val="243745"/>
                  </a:solidFill>
                  <a:latin typeface="Open Sans"/>
                  <a:ea typeface="Open Sans"/>
                  <a:cs typeface="Open Sans"/>
                  <a:sym typeface="Open Sans"/>
                </a:endParaRPr>
              </a:p>
            </p:txBody>
          </p:sp>
        </p:grpSp>
      </p:grpSp>
      <p:sp>
        <p:nvSpPr>
          <p:cNvPr id="1027" name="Google Shape;1027;p18"/>
          <p:cNvSpPr txBox="1"/>
          <p:nvPr/>
        </p:nvSpPr>
        <p:spPr>
          <a:xfrm>
            <a:off x="8707644" y="4883109"/>
            <a:ext cx="436357" cy="24622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000"/>
              <a:buFont typeface="Arial"/>
              <a:buNone/>
            </a:pPr>
            <a:fld id="{00000000-1234-1234-1234-123412341234}" type="slidenum">
              <a:rPr lang="en-US" sz="1000" b="0" i="0" u="none" strike="noStrike" cap="none">
                <a:solidFill>
                  <a:schemeClr val="dk2"/>
                </a:solidFill>
                <a:latin typeface="Open Sans"/>
                <a:ea typeface="Open Sans"/>
                <a:cs typeface="Open Sans"/>
                <a:sym typeface="Open Sans"/>
              </a:rPr>
              <a:t>18</a:t>
            </a:fld>
            <a:endParaRPr sz="1000" b="0" i="0" u="none" strike="noStrike" cap="none">
              <a:solidFill>
                <a:schemeClr val="dk2"/>
              </a:solidFill>
              <a:latin typeface="Open Sans"/>
              <a:ea typeface="Open Sans"/>
              <a:cs typeface="Open Sans"/>
              <a:sym typeface="Open Sans"/>
            </a:endParaRPr>
          </a:p>
        </p:txBody>
      </p:sp>
      <p:sp>
        <p:nvSpPr>
          <p:cNvPr id="1028" name="Google Shape;1028;p18"/>
          <p:cNvSpPr txBox="1">
            <a:spLocks noGrp="1"/>
          </p:cNvSpPr>
          <p:nvPr>
            <p:ph type="title"/>
          </p:nvPr>
        </p:nvSpPr>
        <p:spPr>
          <a:xfrm>
            <a:off x="225614" y="460788"/>
            <a:ext cx="5205410" cy="856359"/>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accent4"/>
              </a:buClr>
              <a:buSzPts val="3300"/>
              <a:buFont typeface="Open Sans"/>
              <a:buNone/>
            </a:pPr>
            <a:r>
              <a:rPr lang="en-US"/>
              <a:t>Follow us! </a:t>
            </a:r>
            <a:endParaRPr/>
          </a:p>
        </p:txBody>
      </p:sp>
      <p:pic>
        <p:nvPicPr>
          <p:cNvPr id="1029" name="Google Shape;1029;p18"/>
          <p:cNvPicPr preferRelativeResize="0"/>
          <p:nvPr/>
        </p:nvPicPr>
        <p:blipFill rotWithShape="1">
          <a:blip r:embed="rId11">
            <a:alphaModFix/>
          </a:blip>
          <a:srcRect/>
          <a:stretch/>
        </p:blipFill>
        <p:spPr>
          <a:xfrm>
            <a:off x="6772026" y="1857575"/>
            <a:ext cx="1040317" cy="1059232"/>
          </a:xfrm>
          <a:prstGeom prst="rect">
            <a:avLst/>
          </a:prstGeom>
          <a:noFill/>
          <a:ln>
            <a:noFill/>
          </a:ln>
        </p:spPr>
      </p:pic>
      <p:sp>
        <p:nvSpPr>
          <p:cNvPr id="1030" name="Google Shape;1030;p18"/>
          <p:cNvSpPr txBox="1"/>
          <p:nvPr/>
        </p:nvSpPr>
        <p:spPr>
          <a:xfrm>
            <a:off x="6306496" y="993345"/>
            <a:ext cx="1971376" cy="627626"/>
          </a:xfrm>
          <a:prstGeom prst="rect">
            <a:avLst/>
          </a:prstGeom>
          <a:noFill/>
          <a:ln>
            <a:noFill/>
          </a:ln>
        </p:spPr>
        <p:txBody>
          <a:bodyPr spcFirstLastPara="1" wrap="square" lIns="0" tIns="0" rIns="0" bIns="0" anchor="b" anchorCtr="0">
            <a:noAutofit/>
          </a:bodyPr>
          <a:lstStyle/>
          <a:p>
            <a:pPr marL="0" marR="0" lvl="0" indent="0" algn="ctr" rtl="0">
              <a:lnSpc>
                <a:spcPct val="90000"/>
              </a:lnSpc>
              <a:spcBef>
                <a:spcPts val="0"/>
              </a:spcBef>
              <a:spcAft>
                <a:spcPts val="0"/>
              </a:spcAft>
              <a:buClr>
                <a:srgbClr val="E77218"/>
              </a:buClr>
              <a:buSzPts val="1800"/>
              <a:buFont typeface="Open Sans"/>
              <a:buNone/>
            </a:pPr>
            <a:r>
              <a:rPr lang="en-US" sz="1800" b="1" i="0" u="none" strike="noStrike" cap="none">
                <a:solidFill>
                  <a:srgbClr val="E77218"/>
                </a:solidFill>
                <a:latin typeface="Open Sans"/>
                <a:ea typeface="Open Sans"/>
                <a:cs typeface="Open Sans"/>
                <a:sym typeface="Open Sans"/>
              </a:rPr>
              <a:t>Join the </a:t>
            </a:r>
            <a:br>
              <a:rPr lang="en-US" sz="1800" b="1" i="0" u="none" strike="noStrike" cap="none">
                <a:solidFill>
                  <a:srgbClr val="E77218"/>
                </a:solidFill>
                <a:latin typeface="Open Sans"/>
                <a:ea typeface="Open Sans"/>
                <a:cs typeface="Open Sans"/>
                <a:sym typeface="Open Sans"/>
              </a:rPr>
            </a:br>
            <a:r>
              <a:rPr lang="en-US" sz="1800" b="1" i="0" u="none" strike="noStrike" cap="none">
                <a:solidFill>
                  <a:srgbClr val="E77218"/>
                </a:solidFill>
                <a:latin typeface="Open Sans"/>
                <a:ea typeface="Open Sans"/>
                <a:cs typeface="Open Sans"/>
                <a:sym typeface="Open Sans"/>
              </a:rPr>
              <a:t>conversation</a:t>
            </a:r>
            <a:endParaRPr sz="1800" b="0" i="0" u="none" strike="noStrike" cap="none">
              <a:solidFill>
                <a:srgbClr val="E77218"/>
              </a:solidFill>
              <a:latin typeface="Open Sans"/>
              <a:ea typeface="Open Sans"/>
              <a:cs typeface="Open Sans"/>
              <a:sym typeface="Open Sans"/>
            </a:endParaRPr>
          </a:p>
        </p:txBody>
      </p:sp>
      <p:sp>
        <p:nvSpPr>
          <p:cNvPr id="1031" name="Google Shape;1031;p18"/>
          <p:cNvSpPr txBox="1"/>
          <p:nvPr/>
        </p:nvSpPr>
        <p:spPr>
          <a:xfrm>
            <a:off x="6304496" y="3173469"/>
            <a:ext cx="1971376" cy="151930"/>
          </a:xfrm>
          <a:prstGeom prst="rect">
            <a:avLst/>
          </a:prstGeom>
          <a:noFill/>
          <a:ln>
            <a:noFill/>
          </a:ln>
        </p:spPr>
        <p:txBody>
          <a:bodyPr spcFirstLastPara="1" wrap="square" lIns="0" tIns="0" rIns="0" bIns="0" anchor="b" anchorCtr="0">
            <a:noAutofit/>
          </a:bodyPr>
          <a:lstStyle/>
          <a:p>
            <a:pPr marL="0" marR="0" lvl="0" indent="0" algn="ctr" rtl="0">
              <a:lnSpc>
                <a:spcPct val="90000"/>
              </a:lnSpc>
              <a:spcBef>
                <a:spcPts val="0"/>
              </a:spcBef>
              <a:spcAft>
                <a:spcPts val="0"/>
              </a:spcAft>
              <a:buClr>
                <a:schemeClr val="accent1"/>
              </a:buClr>
              <a:buSzPts val="2000"/>
              <a:buFont typeface="Open Sans ExtraBold"/>
              <a:buNone/>
            </a:pPr>
            <a:endParaRPr sz="2000" b="1" i="0" u="none" strike="noStrike" cap="none">
              <a:solidFill>
                <a:schemeClr val="accent5"/>
              </a:solidFill>
              <a:latin typeface="Open Sans"/>
              <a:ea typeface="Open Sans"/>
              <a:cs typeface="Open Sans"/>
              <a:sym typeface="Open Sans"/>
            </a:endParaRPr>
          </a:p>
          <a:p>
            <a:pPr marL="0" marR="0" lvl="0" indent="0" algn="ctr" rtl="0">
              <a:lnSpc>
                <a:spcPct val="150000"/>
              </a:lnSpc>
              <a:spcBef>
                <a:spcPts val="0"/>
              </a:spcBef>
              <a:spcAft>
                <a:spcPts val="0"/>
              </a:spcAft>
              <a:buClr>
                <a:srgbClr val="425563"/>
              </a:buClr>
              <a:buSzPts val="1600"/>
              <a:buFont typeface="Open Sans ExtraBold"/>
              <a:buNone/>
            </a:pPr>
            <a:r>
              <a:rPr lang="en-US" sz="1600" b="1" i="0" u="none" strike="noStrike" cap="none">
                <a:solidFill>
                  <a:srgbClr val="425563"/>
                </a:solidFill>
                <a:latin typeface="Open Sans ExtraBold"/>
                <a:ea typeface="Open Sans ExtraBold"/>
                <a:cs typeface="Open Sans ExtraBold"/>
                <a:sym typeface="Open Sans ExtraBold"/>
              </a:rPr>
              <a:t>#ConveneC2C</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45"/>
        <p:cNvGrpSpPr/>
        <p:nvPr/>
      </p:nvGrpSpPr>
      <p:grpSpPr>
        <a:xfrm>
          <a:off x="0" y="0"/>
          <a:ext cx="0" cy="0"/>
          <a:chOff x="0" y="0"/>
          <a:chExt cx="0" cy="0"/>
        </a:xfrm>
      </p:grpSpPr>
      <p:pic>
        <p:nvPicPr>
          <p:cNvPr id="846" name="Google Shape;846;p3" descr="A person wearing glasses and a suit&#10;&#10;AI-generated content may be incorrect."/>
          <p:cNvPicPr preferRelativeResize="0">
            <a:picLocks noGrp="1"/>
          </p:cNvPicPr>
          <p:nvPr>
            <p:ph type="pic" idx="2"/>
          </p:nvPr>
        </p:nvPicPr>
        <p:blipFill rotWithShape="1">
          <a:blip r:embed="rId3">
            <a:alphaModFix/>
          </a:blip>
          <a:srcRect/>
          <a:stretch/>
        </p:blipFill>
        <p:spPr>
          <a:xfrm>
            <a:off x="1417258" y="860408"/>
            <a:ext cx="2461182" cy="2459831"/>
          </a:xfrm>
          <a:prstGeom prst="rect">
            <a:avLst/>
          </a:prstGeom>
          <a:solidFill>
            <a:schemeClr val="lt1"/>
          </a:solidFill>
          <a:ln>
            <a:noFill/>
          </a:ln>
        </p:spPr>
      </p:pic>
      <p:pic>
        <p:nvPicPr>
          <p:cNvPr id="847" name="Google Shape;847;p3" descr="A person in a suit smiling&#10;&#10;AI-generated content may be incorrect."/>
          <p:cNvPicPr preferRelativeResize="0">
            <a:picLocks noGrp="1"/>
          </p:cNvPicPr>
          <p:nvPr>
            <p:ph type="pic" idx="3"/>
          </p:nvPr>
        </p:nvPicPr>
        <p:blipFill rotWithShape="1">
          <a:blip r:embed="rId4">
            <a:alphaModFix/>
          </a:blip>
          <a:srcRect/>
          <a:stretch/>
        </p:blipFill>
        <p:spPr>
          <a:xfrm>
            <a:off x="5770460" y="855248"/>
            <a:ext cx="2461182" cy="2459831"/>
          </a:xfrm>
          <a:prstGeom prst="rect">
            <a:avLst/>
          </a:prstGeom>
          <a:solidFill>
            <a:schemeClr val="lt1"/>
          </a:solidFill>
          <a:ln>
            <a:noFill/>
          </a:ln>
        </p:spPr>
      </p:pic>
      <p:sp>
        <p:nvSpPr>
          <p:cNvPr id="848" name="Google Shape;848;p3"/>
          <p:cNvSpPr txBox="1">
            <a:spLocks noGrp="1"/>
          </p:cNvSpPr>
          <p:nvPr>
            <p:ph type="body" idx="1"/>
          </p:nvPr>
        </p:nvSpPr>
        <p:spPr>
          <a:xfrm>
            <a:off x="300404" y="3413924"/>
            <a:ext cx="2980646" cy="247808"/>
          </a:xfrm>
          <a:prstGeom prst="rect">
            <a:avLst/>
          </a:prstGeom>
          <a:noFill/>
          <a:ln>
            <a:noFill/>
          </a:ln>
        </p:spPr>
        <p:txBody>
          <a:bodyPr spcFirstLastPara="1" wrap="square" lIns="0" tIns="0" rIns="0" bIns="45700" anchor="b" anchorCtr="0">
            <a:normAutofit lnSpcReduction="10000"/>
          </a:bodyPr>
          <a:lstStyle/>
          <a:p>
            <a:pPr marL="0" lvl="0" indent="0" algn="r" rtl="0">
              <a:lnSpc>
                <a:spcPct val="90000"/>
              </a:lnSpc>
              <a:spcBef>
                <a:spcPts val="0"/>
              </a:spcBef>
              <a:spcAft>
                <a:spcPts val="0"/>
              </a:spcAft>
              <a:buClr>
                <a:schemeClr val="lt1"/>
              </a:buClr>
              <a:buSzPts val="1500"/>
              <a:buNone/>
            </a:pPr>
            <a:r>
              <a:rPr lang="en-US" b="0"/>
              <a:t>Joe Munnich</a:t>
            </a:r>
            <a:endParaRPr/>
          </a:p>
        </p:txBody>
      </p:sp>
      <p:sp>
        <p:nvSpPr>
          <p:cNvPr id="849" name="Google Shape;849;p3"/>
          <p:cNvSpPr txBox="1">
            <a:spLocks noGrp="1"/>
          </p:cNvSpPr>
          <p:nvPr>
            <p:ph type="body" idx="4"/>
          </p:nvPr>
        </p:nvSpPr>
        <p:spPr>
          <a:xfrm>
            <a:off x="296551" y="3670160"/>
            <a:ext cx="2987842" cy="338554"/>
          </a:xfrm>
          <a:prstGeom prst="rect">
            <a:avLst/>
          </a:prstGeom>
          <a:noFill/>
          <a:ln>
            <a:noFill/>
          </a:ln>
        </p:spPr>
        <p:txBody>
          <a:bodyPr spcFirstLastPara="1" wrap="square" lIns="0" tIns="0" rIns="0" bIns="0" anchor="t" anchorCtr="0">
            <a:spAutoFit/>
          </a:bodyPr>
          <a:lstStyle/>
          <a:p>
            <a:pPr marL="0" lvl="0" indent="0" algn="r" rtl="0">
              <a:lnSpc>
                <a:spcPct val="100000"/>
              </a:lnSpc>
              <a:spcBef>
                <a:spcPts val="0"/>
              </a:spcBef>
              <a:spcAft>
                <a:spcPts val="0"/>
              </a:spcAft>
              <a:buClr>
                <a:schemeClr val="lt1"/>
              </a:buClr>
              <a:buSzPts val="1100"/>
              <a:buNone/>
            </a:pPr>
            <a:r>
              <a:rPr lang="en-US" sz="1100" b="1"/>
              <a:t>Executive Director,</a:t>
            </a:r>
            <a:endParaRPr/>
          </a:p>
          <a:p>
            <a:pPr marL="0" lvl="0" indent="0" algn="r" rtl="0">
              <a:lnSpc>
                <a:spcPct val="100000"/>
              </a:lnSpc>
              <a:spcBef>
                <a:spcPts val="0"/>
              </a:spcBef>
              <a:spcAft>
                <a:spcPts val="0"/>
              </a:spcAft>
              <a:buClr>
                <a:schemeClr val="lt1"/>
              </a:buClr>
              <a:buSzPts val="1100"/>
              <a:buNone/>
            </a:pPr>
            <a:r>
              <a:rPr lang="en-US" sz="1100" b="1"/>
              <a:t>Generation Next</a:t>
            </a:r>
            <a:endParaRPr/>
          </a:p>
        </p:txBody>
      </p:sp>
      <p:sp>
        <p:nvSpPr>
          <p:cNvPr id="850" name="Google Shape;850;p3"/>
          <p:cNvSpPr txBox="1">
            <a:spLocks noGrp="1"/>
          </p:cNvSpPr>
          <p:nvPr>
            <p:ph type="body" idx="5"/>
          </p:nvPr>
        </p:nvSpPr>
        <p:spPr>
          <a:xfrm>
            <a:off x="4691677" y="3413924"/>
            <a:ext cx="2980646" cy="247808"/>
          </a:xfrm>
          <a:prstGeom prst="rect">
            <a:avLst/>
          </a:prstGeom>
          <a:noFill/>
          <a:ln>
            <a:noFill/>
          </a:ln>
        </p:spPr>
        <p:txBody>
          <a:bodyPr spcFirstLastPara="1" wrap="square" lIns="0" tIns="0" rIns="0" bIns="45700" anchor="b" anchorCtr="0">
            <a:normAutofit lnSpcReduction="10000"/>
          </a:bodyPr>
          <a:lstStyle/>
          <a:p>
            <a:pPr marL="0" lvl="0" indent="0" algn="r" rtl="0">
              <a:lnSpc>
                <a:spcPct val="90000"/>
              </a:lnSpc>
              <a:spcBef>
                <a:spcPts val="0"/>
              </a:spcBef>
              <a:spcAft>
                <a:spcPts val="0"/>
              </a:spcAft>
              <a:buClr>
                <a:schemeClr val="lt1"/>
              </a:buClr>
              <a:buSzPts val="1500"/>
              <a:buNone/>
            </a:pPr>
            <a:r>
              <a:rPr lang="en-US" b="0"/>
              <a:t>Amanuel Medhanie</a:t>
            </a:r>
            <a:endParaRPr b="0"/>
          </a:p>
        </p:txBody>
      </p:sp>
      <p:sp>
        <p:nvSpPr>
          <p:cNvPr id="851" name="Google Shape;851;p3"/>
          <p:cNvSpPr txBox="1">
            <a:spLocks noGrp="1"/>
          </p:cNvSpPr>
          <p:nvPr>
            <p:ph type="body" idx="6"/>
          </p:nvPr>
        </p:nvSpPr>
        <p:spPr>
          <a:xfrm>
            <a:off x="4687824" y="3670160"/>
            <a:ext cx="2987842" cy="338554"/>
          </a:xfrm>
          <a:prstGeom prst="rect">
            <a:avLst/>
          </a:prstGeom>
          <a:noFill/>
          <a:ln>
            <a:noFill/>
          </a:ln>
        </p:spPr>
        <p:txBody>
          <a:bodyPr spcFirstLastPara="1" wrap="square" lIns="0" tIns="0" rIns="0" bIns="0" anchor="t" anchorCtr="0">
            <a:spAutoFit/>
          </a:bodyPr>
          <a:lstStyle/>
          <a:p>
            <a:pPr marL="0" lvl="0" indent="0" algn="r" rtl="0">
              <a:lnSpc>
                <a:spcPct val="100000"/>
              </a:lnSpc>
              <a:spcBef>
                <a:spcPts val="0"/>
              </a:spcBef>
              <a:spcAft>
                <a:spcPts val="0"/>
              </a:spcAft>
              <a:buClr>
                <a:schemeClr val="lt1"/>
              </a:buClr>
              <a:buSzPts val="1100"/>
              <a:buNone/>
            </a:pPr>
            <a:r>
              <a:rPr lang="en-US" sz="1100" b="1" dirty="0"/>
              <a:t>Consultant (Parsimony)</a:t>
            </a:r>
            <a:endParaRPr dirty="0"/>
          </a:p>
          <a:p>
            <a:pPr marL="0" lvl="0" indent="0" algn="r" rtl="0">
              <a:lnSpc>
                <a:spcPct val="100000"/>
              </a:lnSpc>
              <a:spcBef>
                <a:spcPts val="0"/>
              </a:spcBef>
              <a:spcAft>
                <a:spcPts val="0"/>
              </a:spcAft>
              <a:buClr>
                <a:schemeClr val="lt1"/>
              </a:buClr>
              <a:buSzPts val="1100"/>
              <a:buNone/>
            </a:pPr>
            <a:r>
              <a:rPr lang="en-US" sz="1100" b="1" dirty="0"/>
              <a:t>with Generation Next</a:t>
            </a:r>
            <a:endParaRP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23"/>
        <p:cNvGrpSpPr/>
        <p:nvPr/>
      </p:nvGrpSpPr>
      <p:grpSpPr>
        <a:xfrm>
          <a:off x="0" y="0"/>
          <a:ext cx="0" cy="0"/>
          <a:chOff x="0" y="0"/>
          <a:chExt cx="0" cy="0"/>
        </a:xfrm>
      </p:grpSpPr>
      <p:pic>
        <p:nvPicPr>
          <p:cNvPr id="924" name="Google Shape;924;p10"/>
          <p:cNvPicPr preferRelativeResize="0"/>
          <p:nvPr/>
        </p:nvPicPr>
        <p:blipFill rotWithShape="1">
          <a:blip r:embed="rId3">
            <a:alphaModFix/>
          </a:blip>
          <a:srcRect/>
          <a:stretch/>
        </p:blipFill>
        <p:spPr>
          <a:xfrm>
            <a:off x="990408" y="1384493"/>
            <a:ext cx="7163184" cy="2264888"/>
          </a:xfrm>
          <a:prstGeom prst="rect">
            <a:avLst/>
          </a:prstGeom>
          <a:noFill/>
          <a:ln>
            <a:noFill/>
          </a:ln>
        </p:spPr>
      </p:pic>
      <p:pic>
        <p:nvPicPr>
          <p:cNvPr id="925" name="Google Shape;925;p10"/>
          <p:cNvPicPr preferRelativeResize="0"/>
          <p:nvPr/>
        </p:nvPicPr>
        <p:blipFill rotWithShape="1">
          <a:blip r:embed="rId4">
            <a:alphaModFix/>
          </a:blip>
          <a:srcRect/>
          <a:stretch/>
        </p:blipFill>
        <p:spPr>
          <a:xfrm>
            <a:off x="0" y="2089855"/>
            <a:ext cx="9144000" cy="854164"/>
          </a:xfrm>
          <a:prstGeom prst="rect">
            <a:avLst/>
          </a:prstGeom>
          <a:noFill/>
          <a:ln>
            <a:noFill/>
          </a:ln>
        </p:spPr>
      </p:pic>
      <p:sp>
        <p:nvSpPr>
          <p:cNvPr id="929" name="Google Shape;929;p10"/>
          <p:cNvSpPr txBox="1">
            <a:spLocks noGrp="1"/>
          </p:cNvSpPr>
          <p:nvPr>
            <p:ph type="title"/>
          </p:nvPr>
        </p:nvSpPr>
        <p:spPr>
          <a:xfrm>
            <a:off x="587655" y="551022"/>
            <a:ext cx="5668365" cy="503215"/>
          </a:xfrm>
          <a:prstGeom prst="rect">
            <a:avLst/>
          </a:prstGeom>
          <a:noFill/>
          <a:ln>
            <a:noFill/>
          </a:ln>
        </p:spPr>
        <p:txBody>
          <a:bodyPr spcFirstLastPara="1" wrap="square" lIns="0" tIns="0" rIns="0" bIns="45700" anchor="ctr" anchorCtr="0">
            <a:spAutoFit/>
          </a:bodyPr>
          <a:lstStyle/>
          <a:p>
            <a:pPr lvl="0">
              <a:buClr>
                <a:schemeClr val="dk2"/>
              </a:buClr>
            </a:pPr>
            <a:r>
              <a:rPr lang="en-US" dirty="0">
                <a:solidFill>
                  <a:schemeClr val="dk2"/>
                </a:solidFill>
              </a:rPr>
              <a:t>Longitudinal Data</a:t>
            </a:r>
            <a:endParaRPr dirty="0"/>
          </a:p>
        </p:txBody>
      </p:sp>
    </p:spTree>
    <p:extLst>
      <p:ext uri="{BB962C8B-B14F-4D97-AF65-F5344CB8AC3E}">
        <p14:creationId xmlns:p14="http://schemas.microsoft.com/office/powerpoint/2010/main" val="37140478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77">
          <a:extLst>
            <a:ext uri="{FF2B5EF4-FFF2-40B4-BE49-F238E27FC236}">
              <a16:creationId xmlns:a16="http://schemas.microsoft.com/office/drawing/2014/main" id="{70685AD3-042A-E265-C27E-C05421B19699}"/>
            </a:ext>
          </a:extLst>
        </p:cNvPr>
        <p:cNvGrpSpPr/>
        <p:nvPr/>
      </p:nvGrpSpPr>
      <p:grpSpPr>
        <a:xfrm>
          <a:off x="0" y="0"/>
          <a:ext cx="0" cy="0"/>
          <a:chOff x="0" y="0"/>
          <a:chExt cx="0" cy="0"/>
        </a:xfrm>
      </p:grpSpPr>
      <p:sp>
        <p:nvSpPr>
          <p:cNvPr id="878" name="Google Shape;878;p6">
            <a:extLst>
              <a:ext uri="{FF2B5EF4-FFF2-40B4-BE49-F238E27FC236}">
                <a16:creationId xmlns:a16="http://schemas.microsoft.com/office/drawing/2014/main" id="{B4FA06F1-BFAE-4AC8-52FF-D247AACC57C5}"/>
              </a:ext>
            </a:extLst>
          </p:cNvPr>
          <p:cNvSpPr txBox="1">
            <a:spLocks noGrp="1"/>
          </p:cNvSpPr>
          <p:nvPr>
            <p:ph type="title"/>
          </p:nvPr>
        </p:nvSpPr>
        <p:spPr>
          <a:xfrm>
            <a:off x="587655" y="672942"/>
            <a:ext cx="7886700" cy="503215"/>
          </a:xfrm>
          <a:prstGeom prst="rect">
            <a:avLst/>
          </a:prstGeom>
          <a:noFill/>
          <a:ln>
            <a:noFill/>
          </a:ln>
        </p:spPr>
        <p:txBody>
          <a:bodyPr spcFirstLastPara="1" wrap="square" lIns="0" tIns="0" rIns="0" bIns="45700" anchor="ctr" anchorCtr="0">
            <a:spAutoFit/>
          </a:bodyPr>
          <a:lstStyle/>
          <a:p>
            <a:pPr marL="0" lvl="0" indent="0" algn="l" rtl="0">
              <a:lnSpc>
                <a:spcPct val="90000"/>
              </a:lnSpc>
              <a:spcBef>
                <a:spcPts val="0"/>
              </a:spcBef>
              <a:spcAft>
                <a:spcPts val="0"/>
              </a:spcAft>
              <a:buClr>
                <a:schemeClr val="dk2"/>
              </a:buClr>
              <a:buSzPts val="3300"/>
              <a:buFont typeface="Open Sans"/>
              <a:buNone/>
            </a:pPr>
            <a:r>
              <a:rPr lang="en-US" dirty="0"/>
              <a:t>Longitudinal Design</a:t>
            </a:r>
            <a:endParaRPr dirty="0"/>
          </a:p>
        </p:txBody>
      </p:sp>
      <p:sp>
        <p:nvSpPr>
          <p:cNvPr id="879" name="Google Shape;879;p6">
            <a:extLst>
              <a:ext uri="{FF2B5EF4-FFF2-40B4-BE49-F238E27FC236}">
                <a16:creationId xmlns:a16="http://schemas.microsoft.com/office/drawing/2014/main" id="{9E7CB416-D51F-6C27-9B9B-D6C38E562CCC}"/>
              </a:ext>
            </a:extLst>
          </p:cNvPr>
          <p:cNvSpPr txBox="1">
            <a:spLocks noGrp="1"/>
          </p:cNvSpPr>
          <p:nvPr>
            <p:ph type="body" idx="1"/>
          </p:nvPr>
        </p:nvSpPr>
        <p:spPr>
          <a:xfrm>
            <a:off x="592075" y="1332642"/>
            <a:ext cx="7886700" cy="1364476"/>
          </a:xfrm>
          <a:prstGeom prst="rect">
            <a:avLst/>
          </a:prstGeom>
          <a:noFill/>
          <a:ln>
            <a:noFill/>
          </a:ln>
        </p:spPr>
        <p:txBody>
          <a:bodyPr spcFirstLastPara="1" wrap="square" lIns="0" tIns="0" rIns="0" bIns="0" anchor="t" anchorCtr="0">
            <a:spAutoFit/>
          </a:bodyPr>
          <a:lstStyle/>
          <a:p>
            <a:pPr marL="0" lvl="1" indent="0">
              <a:lnSpc>
                <a:spcPct val="100000"/>
              </a:lnSpc>
              <a:spcBef>
                <a:spcPts val="2000"/>
              </a:spcBef>
              <a:buClr>
                <a:srgbClr val="243745"/>
              </a:buClr>
              <a:buNone/>
            </a:pPr>
            <a:r>
              <a:rPr lang="en-US" dirty="0">
                <a:solidFill>
                  <a:schemeClr val="tx1"/>
                </a:solidFill>
              </a:rPr>
              <a:t>"A longitudinal design is one that measures the characteristics of the same individuals on at least two, but ideally more, occasions over time. Its purpose is to address directly the study of individual change and variation."</a:t>
            </a:r>
            <a:endParaRPr dirty="0">
              <a:solidFill>
                <a:schemeClr val="tx1"/>
              </a:solidFill>
            </a:endParaRPr>
          </a:p>
        </p:txBody>
      </p:sp>
      <p:sp>
        <p:nvSpPr>
          <p:cNvPr id="4" name="TextBox 3">
            <a:extLst>
              <a:ext uri="{FF2B5EF4-FFF2-40B4-BE49-F238E27FC236}">
                <a16:creationId xmlns:a16="http://schemas.microsoft.com/office/drawing/2014/main" id="{FE4E5B38-2226-D40E-FF93-B79AC4F9DB35}"/>
              </a:ext>
            </a:extLst>
          </p:cNvPr>
          <p:cNvSpPr txBox="1"/>
          <p:nvPr/>
        </p:nvSpPr>
        <p:spPr>
          <a:xfrm>
            <a:off x="487235" y="3123644"/>
            <a:ext cx="8182879" cy="461665"/>
          </a:xfrm>
          <a:prstGeom prst="rect">
            <a:avLst/>
          </a:prstGeom>
          <a:noFill/>
        </p:spPr>
        <p:txBody>
          <a:bodyPr wrap="square" rtlCol="0">
            <a:spAutoFit/>
          </a:bodyPr>
          <a:lstStyle/>
          <a:p>
            <a:r>
              <a:rPr lang="en-US" sz="1200" dirty="0">
                <a:solidFill>
                  <a:schemeClr val="tx1"/>
                </a:solidFill>
              </a:rPr>
              <a:t>- Hofer, S., &amp; </a:t>
            </a:r>
            <a:r>
              <a:rPr lang="en-US" sz="1200" dirty="0" err="1">
                <a:solidFill>
                  <a:schemeClr val="tx1"/>
                </a:solidFill>
              </a:rPr>
              <a:t>Piccinin</a:t>
            </a:r>
            <a:r>
              <a:rPr lang="en-US" sz="1200" dirty="0">
                <a:solidFill>
                  <a:schemeClr val="tx1"/>
                </a:solidFill>
              </a:rPr>
              <a:t>, A. (2010). Longitudinal design. In Encyclopedia of research design (Vol. 0, pp. 741-744). SAGE Publications, Inc., https://doi.org/10.4135/9781412961288.n226</a:t>
            </a:r>
          </a:p>
        </p:txBody>
      </p:sp>
    </p:spTree>
    <p:extLst>
      <p:ext uri="{BB962C8B-B14F-4D97-AF65-F5344CB8AC3E}">
        <p14:creationId xmlns:p14="http://schemas.microsoft.com/office/powerpoint/2010/main" val="30285045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55"/>
        <p:cNvGrpSpPr/>
        <p:nvPr/>
      </p:nvGrpSpPr>
      <p:grpSpPr>
        <a:xfrm>
          <a:off x="0" y="0"/>
          <a:ext cx="0" cy="0"/>
          <a:chOff x="0" y="0"/>
          <a:chExt cx="0" cy="0"/>
        </a:xfrm>
      </p:grpSpPr>
      <p:sp>
        <p:nvSpPr>
          <p:cNvPr id="856" name="Google Shape;856;p4"/>
          <p:cNvSpPr/>
          <p:nvPr/>
        </p:nvSpPr>
        <p:spPr>
          <a:xfrm>
            <a:off x="4768460" y="1509233"/>
            <a:ext cx="3765940" cy="2051885"/>
          </a:xfrm>
          <a:prstGeom prst="snip1Rect">
            <a:avLst>
              <a:gd name="adj" fmla="val 16667"/>
            </a:avLst>
          </a:prstGeom>
          <a:noFill/>
          <a:ln w="1905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Open Sans"/>
              <a:ea typeface="Open Sans"/>
              <a:cs typeface="Open Sans"/>
              <a:sym typeface="Open Sans"/>
            </a:endParaRPr>
          </a:p>
        </p:txBody>
      </p:sp>
      <p:sp>
        <p:nvSpPr>
          <p:cNvPr id="857" name="Google Shape;857;p4"/>
          <p:cNvSpPr/>
          <p:nvPr/>
        </p:nvSpPr>
        <p:spPr>
          <a:xfrm>
            <a:off x="609600" y="1509233"/>
            <a:ext cx="3765940" cy="2051885"/>
          </a:xfrm>
          <a:prstGeom prst="snip1Rect">
            <a:avLst>
              <a:gd name="adj" fmla="val 16667"/>
            </a:avLst>
          </a:prstGeom>
          <a:noFill/>
          <a:ln w="1905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Open Sans"/>
              <a:ea typeface="Open Sans"/>
              <a:cs typeface="Open Sans"/>
              <a:sym typeface="Open Sans"/>
            </a:endParaRPr>
          </a:p>
        </p:txBody>
      </p:sp>
      <p:sp>
        <p:nvSpPr>
          <p:cNvPr id="858" name="Google Shape;858;p4"/>
          <p:cNvSpPr txBox="1">
            <a:spLocks noGrp="1"/>
          </p:cNvSpPr>
          <p:nvPr>
            <p:ph type="title"/>
          </p:nvPr>
        </p:nvSpPr>
        <p:spPr>
          <a:xfrm>
            <a:off x="609600" y="722897"/>
            <a:ext cx="3401105" cy="503215"/>
          </a:xfrm>
          <a:prstGeom prst="rect">
            <a:avLst/>
          </a:prstGeom>
          <a:noFill/>
          <a:ln>
            <a:noFill/>
          </a:ln>
        </p:spPr>
        <p:txBody>
          <a:bodyPr spcFirstLastPara="1" wrap="square" lIns="0" tIns="0" rIns="0" bIns="45700" anchor="ctr" anchorCtr="0">
            <a:spAutoFit/>
          </a:bodyPr>
          <a:lstStyle/>
          <a:p>
            <a:pPr marL="0" lvl="0" indent="0" algn="l" rtl="0">
              <a:lnSpc>
                <a:spcPct val="90000"/>
              </a:lnSpc>
              <a:spcBef>
                <a:spcPts val="0"/>
              </a:spcBef>
              <a:spcAft>
                <a:spcPts val="0"/>
              </a:spcAft>
              <a:buClr>
                <a:schemeClr val="dk2"/>
              </a:buClr>
              <a:buSzPts val="3300"/>
              <a:buFont typeface="Open Sans"/>
              <a:buNone/>
            </a:pPr>
            <a:r>
              <a:rPr lang="en-US">
                <a:solidFill>
                  <a:schemeClr val="dk2"/>
                </a:solidFill>
              </a:rPr>
              <a:t>Activities</a:t>
            </a:r>
            <a:endParaRPr/>
          </a:p>
        </p:txBody>
      </p:sp>
      <p:sp>
        <p:nvSpPr>
          <p:cNvPr id="859" name="Google Shape;859;p4"/>
          <p:cNvSpPr txBox="1">
            <a:spLocks noGrp="1"/>
          </p:cNvSpPr>
          <p:nvPr>
            <p:ph type="body" idx="1"/>
          </p:nvPr>
        </p:nvSpPr>
        <p:spPr>
          <a:xfrm>
            <a:off x="899770" y="2264419"/>
            <a:ext cx="2667610" cy="1107996"/>
          </a:xfrm>
          <a:prstGeom prst="rect">
            <a:avLst/>
          </a:prstGeom>
          <a:noFill/>
          <a:ln>
            <a:noFill/>
          </a:ln>
        </p:spPr>
        <p:txBody>
          <a:bodyPr spcFirstLastPara="1" wrap="square" lIns="0" tIns="0" rIns="0" bIns="0" anchor="t" anchorCtr="0">
            <a:spAutoFit/>
          </a:bodyPr>
          <a:lstStyle/>
          <a:p>
            <a:pPr marL="0" lvl="0" indent="0" algn="l" rtl="0">
              <a:lnSpc>
                <a:spcPct val="100000"/>
              </a:lnSpc>
              <a:spcBef>
                <a:spcPts val="0"/>
              </a:spcBef>
              <a:spcAft>
                <a:spcPts val="0"/>
              </a:spcAft>
              <a:buClr>
                <a:schemeClr val="dk2"/>
              </a:buClr>
              <a:buSzPts val="2400"/>
              <a:buNone/>
            </a:pPr>
            <a:r>
              <a:rPr lang="en-US" sz="2400" dirty="0"/>
              <a:t>Develop quality longitudinal questions.</a:t>
            </a:r>
            <a:endParaRPr dirty="0"/>
          </a:p>
        </p:txBody>
      </p:sp>
      <p:sp>
        <p:nvSpPr>
          <p:cNvPr id="860" name="Google Shape;860;p4"/>
          <p:cNvSpPr txBox="1"/>
          <p:nvPr/>
        </p:nvSpPr>
        <p:spPr>
          <a:xfrm>
            <a:off x="5215738" y="2264419"/>
            <a:ext cx="2750515" cy="110799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chemeClr val="dk2"/>
              </a:buClr>
              <a:buSzPts val="2400"/>
              <a:buFont typeface="Arial"/>
              <a:buNone/>
            </a:pPr>
            <a:r>
              <a:rPr lang="en-US" sz="2400" b="0" i="0" u="none" strike="noStrike" cap="none">
                <a:solidFill>
                  <a:schemeClr val="dk2"/>
                </a:solidFill>
                <a:latin typeface="Open Sans"/>
                <a:ea typeface="Open Sans"/>
                <a:cs typeface="Open Sans"/>
                <a:sym typeface="Open Sans"/>
              </a:rPr>
              <a:t>Create a strategy for gathering the relevant data.</a:t>
            </a:r>
            <a:endParaRPr sz="1400" b="0" i="0" u="none" strike="noStrike" cap="none">
              <a:solidFill>
                <a:srgbClr val="000000"/>
              </a:solidFill>
              <a:latin typeface="Arial"/>
              <a:ea typeface="Arial"/>
              <a:cs typeface="Arial"/>
              <a:sym typeface="Arial"/>
            </a:endParaRPr>
          </a:p>
        </p:txBody>
      </p:sp>
      <p:pic>
        <p:nvPicPr>
          <p:cNvPr id="861" name="Google Shape;861;p4"/>
          <p:cNvPicPr preferRelativeResize="0"/>
          <p:nvPr/>
        </p:nvPicPr>
        <p:blipFill rotWithShape="1">
          <a:blip r:embed="rId3">
            <a:alphaModFix/>
          </a:blip>
          <a:srcRect/>
          <a:stretch/>
        </p:blipFill>
        <p:spPr>
          <a:xfrm>
            <a:off x="899770" y="1681984"/>
            <a:ext cx="446258" cy="446258"/>
          </a:xfrm>
          <a:prstGeom prst="rect">
            <a:avLst/>
          </a:prstGeom>
          <a:noFill/>
          <a:ln>
            <a:noFill/>
          </a:ln>
        </p:spPr>
      </p:pic>
      <p:pic>
        <p:nvPicPr>
          <p:cNvPr id="862" name="Google Shape;862;p4"/>
          <p:cNvPicPr preferRelativeResize="0"/>
          <p:nvPr/>
        </p:nvPicPr>
        <p:blipFill rotWithShape="1">
          <a:blip r:embed="rId4">
            <a:alphaModFix/>
          </a:blip>
          <a:srcRect/>
          <a:stretch/>
        </p:blipFill>
        <p:spPr>
          <a:xfrm>
            <a:off x="5215738" y="1681984"/>
            <a:ext cx="446258" cy="446258"/>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66"/>
        <p:cNvGrpSpPr/>
        <p:nvPr/>
      </p:nvGrpSpPr>
      <p:grpSpPr>
        <a:xfrm>
          <a:off x="0" y="0"/>
          <a:ext cx="0" cy="0"/>
          <a:chOff x="0" y="0"/>
          <a:chExt cx="0" cy="0"/>
        </a:xfrm>
      </p:grpSpPr>
      <p:cxnSp>
        <p:nvCxnSpPr>
          <p:cNvPr id="867" name="Google Shape;867;p5"/>
          <p:cNvCxnSpPr/>
          <p:nvPr/>
        </p:nvCxnSpPr>
        <p:spPr>
          <a:xfrm rot="10800000">
            <a:off x="609600" y="3226003"/>
            <a:ext cx="3680764" cy="0"/>
          </a:xfrm>
          <a:prstGeom prst="straightConnector1">
            <a:avLst/>
          </a:prstGeom>
          <a:noFill/>
          <a:ln w="19050" cap="flat" cmpd="sng">
            <a:solidFill>
              <a:schemeClr val="accent3"/>
            </a:solidFill>
            <a:prstDash val="solid"/>
            <a:miter lim="800000"/>
            <a:headEnd type="none" w="sm" len="sm"/>
            <a:tailEnd type="none" w="sm" len="sm"/>
          </a:ln>
        </p:spPr>
      </p:cxnSp>
      <p:sp>
        <p:nvSpPr>
          <p:cNvPr id="868" name="Google Shape;868;p5"/>
          <p:cNvSpPr/>
          <p:nvPr/>
        </p:nvSpPr>
        <p:spPr>
          <a:xfrm>
            <a:off x="4147718" y="653616"/>
            <a:ext cx="4528109" cy="3501418"/>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Open Sans"/>
              <a:ea typeface="Open Sans"/>
              <a:cs typeface="Open Sans"/>
              <a:sym typeface="Open Sans"/>
            </a:endParaRPr>
          </a:p>
        </p:txBody>
      </p:sp>
      <p:pic>
        <p:nvPicPr>
          <p:cNvPr id="869" name="Google Shape;869;p5" descr="A graph with colorful circles&#10;&#10;AI-generated content may be incorrect."/>
          <p:cNvPicPr preferRelativeResize="0">
            <a:picLocks noGrp="1"/>
          </p:cNvPicPr>
          <p:nvPr>
            <p:ph type="pic" idx="2"/>
          </p:nvPr>
        </p:nvPicPr>
        <p:blipFill rotWithShape="1">
          <a:blip r:embed="rId3">
            <a:alphaModFix/>
          </a:blip>
          <a:srcRect/>
          <a:stretch/>
        </p:blipFill>
        <p:spPr>
          <a:xfrm>
            <a:off x="4290364" y="773271"/>
            <a:ext cx="4242816" cy="3262108"/>
          </a:xfrm>
          <a:prstGeom prst="rect">
            <a:avLst/>
          </a:prstGeom>
          <a:solidFill>
            <a:schemeClr val="lt1"/>
          </a:solidFill>
          <a:ln>
            <a:noFill/>
          </a:ln>
        </p:spPr>
      </p:pic>
      <p:sp>
        <p:nvSpPr>
          <p:cNvPr id="870" name="Google Shape;870;p5"/>
          <p:cNvSpPr txBox="1">
            <a:spLocks noGrp="1"/>
          </p:cNvSpPr>
          <p:nvPr>
            <p:ph type="title"/>
          </p:nvPr>
        </p:nvSpPr>
        <p:spPr>
          <a:xfrm>
            <a:off x="580341" y="676197"/>
            <a:ext cx="3450336" cy="960263"/>
          </a:xfrm>
          <a:prstGeom prst="rect">
            <a:avLst/>
          </a:prstGeom>
          <a:noFill/>
          <a:ln>
            <a:noFill/>
          </a:ln>
        </p:spPr>
        <p:txBody>
          <a:bodyPr spcFirstLastPara="1" wrap="square" lIns="0" tIns="0" rIns="0" bIns="45700" anchor="ctr" anchorCtr="0">
            <a:spAutoFit/>
          </a:bodyPr>
          <a:lstStyle/>
          <a:p>
            <a:pPr marL="0" lvl="0" indent="0" algn="l" rtl="0">
              <a:lnSpc>
                <a:spcPct val="90000"/>
              </a:lnSpc>
              <a:spcBef>
                <a:spcPts val="0"/>
              </a:spcBef>
              <a:spcAft>
                <a:spcPts val="0"/>
              </a:spcAft>
              <a:buClr>
                <a:schemeClr val="dk2"/>
              </a:buClr>
              <a:buSzPts val="3300"/>
              <a:buFont typeface="Open Sans"/>
              <a:buNone/>
            </a:pPr>
            <a:r>
              <a:rPr lang="en-US">
                <a:solidFill>
                  <a:schemeClr val="dk2"/>
                </a:solidFill>
              </a:rPr>
              <a:t>Develop quality questions:</a:t>
            </a:r>
            <a:endParaRPr/>
          </a:p>
        </p:txBody>
      </p:sp>
      <p:sp>
        <p:nvSpPr>
          <p:cNvPr id="871" name="Google Shape;871;p5"/>
          <p:cNvSpPr txBox="1">
            <a:spLocks noGrp="1"/>
          </p:cNvSpPr>
          <p:nvPr>
            <p:ph type="body" idx="4294967295"/>
          </p:nvPr>
        </p:nvSpPr>
        <p:spPr>
          <a:xfrm>
            <a:off x="600570" y="1871964"/>
            <a:ext cx="3246786" cy="641266"/>
          </a:xfrm>
          <a:prstGeom prst="rect">
            <a:avLst/>
          </a:prstGeom>
          <a:noFill/>
          <a:ln>
            <a:noFill/>
          </a:ln>
        </p:spPr>
        <p:txBody>
          <a:bodyPr spcFirstLastPara="1" wrap="square" lIns="0" tIns="0" rIns="0" bIns="0" anchor="t" anchorCtr="0">
            <a:spAutoFit/>
          </a:bodyPr>
          <a:lstStyle/>
          <a:p>
            <a:pPr marL="0" lvl="0" indent="0" algn="l" rtl="0">
              <a:lnSpc>
                <a:spcPct val="120000"/>
              </a:lnSpc>
              <a:spcBef>
                <a:spcPts val="0"/>
              </a:spcBef>
              <a:spcAft>
                <a:spcPts val="0"/>
              </a:spcAft>
              <a:buClr>
                <a:schemeClr val="dk2"/>
              </a:buClr>
              <a:buSzPts val="1800"/>
              <a:buNone/>
            </a:pPr>
            <a:r>
              <a:rPr lang="en-US" sz="1800" dirty="0">
                <a:solidFill>
                  <a:schemeClr val="dk2"/>
                </a:solidFill>
              </a:rPr>
              <a:t>Focus on a program, program component, or outcome area.</a:t>
            </a:r>
            <a:endParaRPr dirty="0"/>
          </a:p>
        </p:txBody>
      </p:sp>
      <p:sp>
        <p:nvSpPr>
          <p:cNvPr id="872" name="Google Shape;872;p5"/>
          <p:cNvSpPr txBox="1"/>
          <p:nvPr/>
        </p:nvSpPr>
        <p:spPr>
          <a:xfrm>
            <a:off x="1034000" y="3298425"/>
            <a:ext cx="2836500" cy="732600"/>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Clr>
                <a:schemeClr val="accent3"/>
              </a:buClr>
              <a:buSzPts val="1400"/>
              <a:buFont typeface="Arial"/>
              <a:buNone/>
            </a:pPr>
            <a:r>
              <a:rPr lang="en-US" sz="1400" b="1" i="0" u="none" strike="noStrike" cap="none" dirty="0">
                <a:solidFill>
                  <a:schemeClr val="accent3"/>
                </a:solidFill>
                <a:latin typeface="Open Sans"/>
                <a:ea typeface="Open Sans"/>
                <a:cs typeface="Open Sans"/>
                <a:sym typeface="Open Sans"/>
              </a:rPr>
              <a:t>Postsecondary results for public school graduates in Minneapolis and Saint Paul, MN</a:t>
            </a:r>
            <a:endParaRPr sz="1400" b="0" i="0" u="none" strike="noStrike" cap="none" dirty="0">
              <a:solidFill>
                <a:srgbClr val="000000"/>
              </a:solidFill>
              <a:latin typeface="Arial"/>
              <a:ea typeface="Arial"/>
              <a:cs typeface="Arial"/>
              <a:sym typeface="Arial"/>
            </a:endParaRPr>
          </a:p>
        </p:txBody>
      </p:sp>
      <p:pic>
        <p:nvPicPr>
          <p:cNvPr id="873" name="Google Shape;873;p5"/>
          <p:cNvPicPr preferRelativeResize="0"/>
          <p:nvPr/>
        </p:nvPicPr>
        <p:blipFill rotWithShape="1">
          <a:blip r:embed="rId4">
            <a:alphaModFix/>
          </a:blip>
          <a:srcRect/>
          <a:stretch/>
        </p:blipFill>
        <p:spPr>
          <a:xfrm>
            <a:off x="636324" y="3336738"/>
            <a:ext cx="230977" cy="230977"/>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77"/>
        <p:cNvGrpSpPr/>
        <p:nvPr/>
      </p:nvGrpSpPr>
      <p:grpSpPr>
        <a:xfrm>
          <a:off x="0" y="0"/>
          <a:ext cx="0" cy="0"/>
          <a:chOff x="0" y="0"/>
          <a:chExt cx="0" cy="0"/>
        </a:xfrm>
      </p:grpSpPr>
      <p:sp>
        <p:nvSpPr>
          <p:cNvPr id="878" name="Google Shape;878;p6"/>
          <p:cNvSpPr txBox="1">
            <a:spLocks noGrp="1"/>
          </p:cNvSpPr>
          <p:nvPr>
            <p:ph type="title"/>
          </p:nvPr>
        </p:nvSpPr>
        <p:spPr>
          <a:xfrm>
            <a:off x="587655" y="672942"/>
            <a:ext cx="7886700" cy="503215"/>
          </a:xfrm>
          <a:prstGeom prst="rect">
            <a:avLst/>
          </a:prstGeom>
          <a:noFill/>
          <a:ln>
            <a:noFill/>
          </a:ln>
        </p:spPr>
        <p:txBody>
          <a:bodyPr spcFirstLastPara="1" wrap="square" lIns="0" tIns="0" rIns="0" bIns="45700" anchor="ctr" anchorCtr="0">
            <a:spAutoFit/>
          </a:bodyPr>
          <a:lstStyle/>
          <a:p>
            <a:pPr marL="0" lvl="0" indent="0" algn="l" rtl="0">
              <a:lnSpc>
                <a:spcPct val="90000"/>
              </a:lnSpc>
              <a:spcBef>
                <a:spcPts val="0"/>
              </a:spcBef>
              <a:spcAft>
                <a:spcPts val="0"/>
              </a:spcAft>
              <a:buClr>
                <a:schemeClr val="dk2"/>
              </a:buClr>
              <a:buSzPts val="3300"/>
              <a:buFont typeface="Open Sans"/>
              <a:buNone/>
            </a:pPr>
            <a:r>
              <a:rPr lang="en-US">
                <a:solidFill>
                  <a:schemeClr val="dk2"/>
                </a:solidFill>
              </a:rPr>
              <a:t>Develop quality questions:</a:t>
            </a:r>
            <a:endParaRPr/>
          </a:p>
        </p:txBody>
      </p:sp>
      <p:sp>
        <p:nvSpPr>
          <p:cNvPr id="879" name="Google Shape;879;p6"/>
          <p:cNvSpPr txBox="1">
            <a:spLocks noGrp="1"/>
          </p:cNvSpPr>
          <p:nvPr>
            <p:ph type="body" idx="1"/>
          </p:nvPr>
        </p:nvSpPr>
        <p:spPr>
          <a:xfrm>
            <a:off x="592075" y="1332642"/>
            <a:ext cx="7886700" cy="2223686"/>
          </a:xfrm>
          <a:prstGeom prst="rect">
            <a:avLst/>
          </a:prstGeom>
          <a:noFill/>
          <a:ln>
            <a:noFill/>
          </a:ln>
        </p:spPr>
        <p:txBody>
          <a:bodyPr spcFirstLastPara="1" wrap="square" lIns="0" tIns="0" rIns="0" bIns="0" anchor="t" anchorCtr="0">
            <a:spAutoFit/>
          </a:bodyPr>
          <a:lstStyle/>
          <a:p>
            <a:pPr marL="0" lvl="0" indent="0" algn="l" rtl="0">
              <a:lnSpc>
                <a:spcPct val="100000"/>
              </a:lnSpc>
              <a:spcBef>
                <a:spcPts val="0"/>
              </a:spcBef>
              <a:spcAft>
                <a:spcPts val="0"/>
              </a:spcAft>
              <a:buClr>
                <a:schemeClr val="accent3"/>
              </a:buClr>
              <a:buSzPts val="2100"/>
              <a:buNone/>
            </a:pPr>
            <a:r>
              <a:rPr lang="en-US" dirty="0">
                <a:solidFill>
                  <a:schemeClr val="accent3"/>
                </a:solidFill>
                <a:latin typeface="Open Sans"/>
                <a:ea typeface="Open Sans"/>
                <a:cs typeface="Open Sans"/>
                <a:sym typeface="Open Sans"/>
              </a:rPr>
              <a:t>List top 3 questions that you’d like to prioritize.</a:t>
            </a:r>
          </a:p>
          <a:p>
            <a:pPr marL="0" lvl="0" indent="0" algn="l" rtl="0">
              <a:lnSpc>
                <a:spcPct val="100000"/>
              </a:lnSpc>
              <a:spcBef>
                <a:spcPts val="0"/>
              </a:spcBef>
              <a:spcAft>
                <a:spcPts val="0"/>
              </a:spcAft>
              <a:buClr>
                <a:schemeClr val="accent3"/>
              </a:buClr>
              <a:buSzPts val="2100"/>
              <a:buNone/>
            </a:pPr>
            <a:endParaRPr dirty="0"/>
          </a:p>
          <a:p>
            <a:pPr marL="403225" lvl="1" indent="-403225" algn="l" rtl="0">
              <a:lnSpc>
                <a:spcPct val="100000"/>
              </a:lnSpc>
              <a:spcBef>
                <a:spcPts val="500"/>
              </a:spcBef>
              <a:spcAft>
                <a:spcPts val="0"/>
              </a:spcAft>
              <a:buClr>
                <a:srgbClr val="243745"/>
              </a:buClr>
              <a:buSzPts val="1800"/>
              <a:buAutoNum type="arabicPeriod"/>
            </a:pPr>
            <a:r>
              <a:rPr lang="en-US" dirty="0">
                <a:solidFill>
                  <a:srgbClr val="243745"/>
                </a:solidFill>
              </a:rPr>
              <a:t>What are the characteristics of students enrolling and obtaining a credential?</a:t>
            </a:r>
            <a:endParaRPr dirty="0"/>
          </a:p>
          <a:p>
            <a:pPr marL="403225" lvl="1" indent="-403225" algn="l" rtl="0">
              <a:lnSpc>
                <a:spcPct val="100000"/>
              </a:lnSpc>
              <a:spcBef>
                <a:spcPts val="500"/>
              </a:spcBef>
              <a:spcAft>
                <a:spcPts val="0"/>
              </a:spcAft>
              <a:buClr>
                <a:srgbClr val="243745"/>
              </a:buClr>
              <a:buSzPts val="1800"/>
              <a:buAutoNum type="arabicPeriod"/>
            </a:pPr>
            <a:r>
              <a:rPr lang="en-US" dirty="0">
                <a:solidFill>
                  <a:srgbClr val="243745"/>
                </a:solidFill>
                <a:latin typeface="Open Sans"/>
                <a:ea typeface="Open Sans"/>
                <a:cs typeface="Open Sans"/>
                <a:sym typeface="Open Sans"/>
              </a:rPr>
              <a:t>What is the experience of students in the postsecondary </a:t>
            </a:r>
            <a:r>
              <a:rPr lang="en-US" dirty="0">
                <a:solidFill>
                  <a:srgbClr val="243745"/>
                </a:solidFill>
              </a:rPr>
              <a:t>transition and beyond?</a:t>
            </a:r>
            <a:endParaRPr lang="en-US" dirty="0">
              <a:solidFill>
                <a:srgbClr val="243745"/>
              </a:solidFill>
              <a:latin typeface="Open Sans"/>
              <a:ea typeface="Open Sans"/>
              <a:cs typeface="Open Sans"/>
              <a:sym typeface="Open Sans"/>
            </a:endParaRPr>
          </a:p>
          <a:p>
            <a:pPr marL="403225" lvl="1" indent="-403225" algn="l" rtl="0">
              <a:lnSpc>
                <a:spcPct val="100000"/>
              </a:lnSpc>
              <a:spcBef>
                <a:spcPts val="500"/>
              </a:spcBef>
              <a:spcAft>
                <a:spcPts val="0"/>
              </a:spcAft>
              <a:buClr>
                <a:srgbClr val="243745"/>
              </a:buClr>
              <a:buSzPts val="1800"/>
              <a:buAutoNum type="arabicPeriod"/>
            </a:pPr>
            <a:r>
              <a:rPr lang="en-US" dirty="0">
                <a:solidFill>
                  <a:srgbClr val="243745"/>
                </a:solidFill>
              </a:rPr>
              <a:t>What are the factors that influence economic mobility?</a:t>
            </a:r>
            <a:endParaRPr dirty="0"/>
          </a:p>
        </p:txBody>
      </p:sp>
      <p:cxnSp>
        <p:nvCxnSpPr>
          <p:cNvPr id="880" name="Google Shape;880;p6"/>
          <p:cNvCxnSpPr/>
          <p:nvPr/>
        </p:nvCxnSpPr>
        <p:spPr>
          <a:xfrm>
            <a:off x="609600" y="1741018"/>
            <a:ext cx="7924800" cy="0"/>
          </a:xfrm>
          <a:prstGeom prst="straightConnector1">
            <a:avLst/>
          </a:prstGeom>
          <a:noFill/>
          <a:ln w="19050" cap="flat" cmpd="sng">
            <a:solidFill>
              <a:schemeClr val="accent3"/>
            </a:solidFill>
            <a:prstDash val="solid"/>
            <a:miter lim="800000"/>
            <a:headEnd type="none" w="sm" len="sm"/>
            <a:tailEnd type="none" w="sm" len="sm"/>
          </a:ln>
        </p:spPr>
      </p:cxn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84"/>
        <p:cNvGrpSpPr/>
        <p:nvPr/>
      </p:nvGrpSpPr>
      <p:grpSpPr>
        <a:xfrm>
          <a:off x="0" y="0"/>
          <a:ext cx="0" cy="0"/>
          <a:chOff x="0" y="0"/>
          <a:chExt cx="0" cy="0"/>
        </a:xfrm>
      </p:grpSpPr>
      <p:sp>
        <p:nvSpPr>
          <p:cNvPr id="885" name="Google Shape;885;p7"/>
          <p:cNvSpPr txBox="1">
            <a:spLocks noGrp="1"/>
          </p:cNvSpPr>
          <p:nvPr>
            <p:ph type="title"/>
          </p:nvPr>
        </p:nvSpPr>
        <p:spPr>
          <a:xfrm>
            <a:off x="587655" y="672942"/>
            <a:ext cx="7886700" cy="503215"/>
          </a:xfrm>
          <a:prstGeom prst="rect">
            <a:avLst/>
          </a:prstGeom>
          <a:noFill/>
          <a:ln>
            <a:noFill/>
          </a:ln>
        </p:spPr>
        <p:txBody>
          <a:bodyPr spcFirstLastPara="1" wrap="square" lIns="0" tIns="0" rIns="0" bIns="45700" anchor="ctr" anchorCtr="0">
            <a:spAutoFit/>
          </a:bodyPr>
          <a:lstStyle/>
          <a:p>
            <a:pPr marL="0" lvl="0" indent="0" algn="l" rtl="0">
              <a:lnSpc>
                <a:spcPct val="90000"/>
              </a:lnSpc>
              <a:spcBef>
                <a:spcPts val="0"/>
              </a:spcBef>
              <a:spcAft>
                <a:spcPts val="0"/>
              </a:spcAft>
              <a:buClr>
                <a:schemeClr val="dk2"/>
              </a:buClr>
              <a:buSzPts val="3300"/>
              <a:buFont typeface="Open Sans"/>
              <a:buNone/>
            </a:pPr>
            <a:r>
              <a:rPr lang="en-US">
                <a:solidFill>
                  <a:schemeClr val="dk2"/>
                </a:solidFill>
              </a:rPr>
              <a:t>Develop quality questions:</a:t>
            </a:r>
            <a:endParaRPr/>
          </a:p>
        </p:txBody>
      </p:sp>
      <p:sp>
        <p:nvSpPr>
          <p:cNvPr id="886" name="Google Shape;886;p7"/>
          <p:cNvSpPr txBox="1">
            <a:spLocks noGrp="1"/>
          </p:cNvSpPr>
          <p:nvPr>
            <p:ph type="body" idx="1"/>
          </p:nvPr>
        </p:nvSpPr>
        <p:spPr>
          <a:xfrm>
            <a:off x="592075" y="1332642"/>
            <a:ext cx="7886700" cy="323165"/>
          </a:xfrm>
          <a:prstGeom prst="rect">
            <a:avLst/>
          </a:prstGeom>
          <a:noFill/>
          <a:ln>
            <a:noFill/>
          </a:ln>
        </p:spPr>
        <p:txBody>
          <a:bodyPr spcFirstLastPara="1" wrap="square" lIns="0" tIns="0" rIns="0" bIns="0" anchor="t" anchorCtr="0">
            <a:spAutoFit/>
          </a:bodyPr>
          <a:lstStyle/>
          <a:p>
            <a:pPr marL="0" lvl="0" indent="0" algn="l" rtl="0">
              <a:lnSpc>
                <a:spcPct val="100000"/>
              </a:lnSpc>
              <a:spcBef>
                <a:spcPts val="0"/>
              </a:spcBef>
              <a:spcAft>
                <a:spcPts val="0"/>
              </a:spcAft>
              <a:buClr>
                <a:schemeClr val="accent3"/>
              </a:buClr>
              <a:buSzPts val="2100"/>
              <a:buNone/>
            </a:pPr>
            <a:r>
              <a:rPr lang="en-US">
                <a:solidFill>
                  <a:schemeClr val="accent3"/>
                </a:solidFill>
                <a:latin typeface="Open Sans"/>
                <a:ea typeface="Open Sans"/>
                <a:cs typeface="Open Sans"/>
                <a:sym typeface="Open Sans"/>
              </a:rPr>
              <a:t>Categorize them:</a:t>
            </a:r>
            <a:endParaRPr/>
          </a:p>
        </p:txBody>
      </p:sp>
      <p:cxnSp>
        <p:nvCxnSpPr>
          <p:cNvPr id="887" name="Google Shape;887;p7"/>
          <p:cNvCxnSpPr/>
          <p:nvPr/>
        </p:nvCxnSpPr>
        <p:spPr>
          <a:xfrm>
            <a:off x="609600" y="1741018"/>
            <a:ext cx="7924800" cy="0"/>
          </a:xfrm>
          <a:prstGeom prst="straightConnector1">
            <a:avLst/>
          </a:prstGeom>
          <a:noFill/>
          <a:ln w="19050" cap="flat" cmpd="sng">
            <a:solidFill>
              <a:schemeClr val="accent3"/>
            </a:solidFill>
            <a:prstDash val="solid"/>
            <a:miter lim="800000"/>
            <a:headEnd type="none" w="sm" len="sm"/>
            <a:tailEnd type="none" w="sm" len="sm"/>
          </a:ln>
        </p:spPr>
      </p:cxnSp>
      <p:sp>
        <p:nvSpPr>
          <p:cNvPr id="888" name="Google Shape;888;p7"/>
          <p:cNvSpPr txBox="1"/>
          <p:nvPr/>
        </p:nvSpPr>
        <p:spPr>
          <a:xfrm>
            <a:off x="609599" y="2864403"/>
            <a:ext cx="8227375" cy="728405"/>
          </a:xfrm>
          <a:prstGeom prst="rect">
            <a:avLst/>
          </a:prstGeom>
          <a:noFill/>
          <a:ln>
            <a:noFill/>
          </a:ln>
        </p:spPr>
        <p:txBody>
          <a:bodyPr spcFirstLastPara="1" wrap="square" lIns="0" tIns="0" rIns="0" bIns="0" anchor="t" anchorCtr="0">
            <a:spAutoFit/>
          </a:bodyPr>
          <a:lstStyle/>
          <a:p>
            <a:pPr marL="228600" marR="0" lvl="1" indent="-228600" algn="l" rtl="0">
              <a:lnSpc>
                <a:spcPct val="100000"/>
              </a:lnSpc>
              <a:spcBef>
                <a:spcPts val="0"/>
              </a:spcBef>
              <a:spcAft>
                <a:spcPts val="0"/>
              </a:spcAft>
              <a:buClr>
                <a:schemeClr val="dk2"/>
              </a:buClr>
              <a:buSzPts val="1300"/>
              <a:buFont typeface="Arial"/>
              <a:buChar char="•"/>
            </a:pPr>
            <a:r>
              <a:rPr lang="en-US" sz="1300" b="1" i="0" u="none" strike="noStrike" cap="none" dirty="0">
                <a:solidFill>
                  <a:srgbClr val="243745"/>
                </a:solidFill>
                <a:latin typeface="Open Sans"/>
                <a:ea typeface="Open Sans"/>
                <a:cs typeface="Open Sans"/>
                <a:sym typeface="Open Sans"/>
              </a:rPr>
              <a:t>What are the characteristics of students enrolling and obtaining a credential? </a:t>
            </a:r>
            <a:r>
              <a:rPr lang="en-US" sz="800" b="1" i="0" u="none" strike="noStrike" cap="none" dirty="0">
                <a:solidFill>
                  <a:schemeClr val="accent1"/>
                </a:solidFill>
                <a:latin typeface="Open Sans"/>
                <a:ea typeface="Open Sans"/>
                <a:cs typeface="Open Sans"/>
                <a:sym typeface="Open Sans"/>
              </a:rPr>
              <a:t>(DESCRIPTIVE)</a:t>
            </a:r>
            <a:endParaRPr sz="1400" b="0" i="0" u="none" strike="noStrike" cap="none" dirty="0">
              <a:solidFill>
                <a:srgbClr val="000000"/>
              </a:solidFill>
              <a:latin typeface="Arial"/>
              <a:ea typeface="Arial"/>
              <a:cs typeface="Arial"/>
              <a:sym typeface="Arial"/>
            </a:endParaRPr>
          </a:p>
          <a:p>
            <a:pPr marL="228600" marR="0" lvl="1" indent="-228600" algn="l" rtl="0">
              <a:lnSpc>
                <a:spcPct val="100000"/>
              </a:lnSpc>
              <a:spcBef>
                <a:spcPts val="500"/>
              </a:spcBef>
              <a:spcAft>
                <a:spcPts val="0"/>
              </a:spcAft>
              <a:buClr>
                <a:schemeClr val="dk2"/>
              </a:buClr>
              <a:buSzPts val="1300"/>
              <a:buFont typeface="Arial"/>
              <a:buChar char="•"/>
            </a:pPr>
            <a:r>
              <a:rPr lang="en-US" sz="1300" b="1" i="0" u="none" strike="noStrike" cap="none" dirty="0">
                <a:solidFill>
                  <a:srgbClr val="243745"/>
                </a:solidFill>
                <a:latin typeface="Open Sans"/>
                <a:ea typeface="Open Sans"/>
                <a:cs typeface="Open Sans"/>
                <a:sym typeface="Open Sans"/>
              </a:rPr>
              <a:t>What is the experience of students in the postsecondary transition and beyond? </a:t>
            </a:r>
            <a:r>
              <a:rPr lang="en-US" sz="800" b="1" i="0" u="none" strike="noStrike" cap="none" dirty="0">
                <a:solidFill>
                  <a:schemeClr val="accent1"/>
                </a:solidFill>
                <a:latin typeface="Open Sans"/>
                <a:ea typeface="Open Sans"/>
                <a:cs typeface="Open Sans"/>
                <a:sym typeface="Open Sans"/>
              </a:rPr>
              <a:t>(DESCRIPTIVE)</a:t>
            </a:r>
            <a:endParaRPr sz="1400" b="0" i="0" u="none" strike="noStrike" cap="none" dirty="0">
              <a:solidFill>
                <a:srgbClr val="000000"/>
              </a:solidFill>
              <a:latin typeface="Arial"/>
              <a:ea typeface="Arial"/>
              <a:cs typeface="Arial"/>
              <a:sym typeface="Arial"/>
            </a:endParaRPr>
          </a:p>
          <a:p>
            <a:pPr marL="228600" marR="0" lvl="1" indent="-228600" algn="l" rtl="0">
              <a:lnSpc>
                <a:spcPct val="100000"/>
              </a:lnSpc>
              <a:spcBef>
                <a:spcPts val="500"/>
              </a:spcBef>
              <a:spcAft>
                <a:spcPts val="0"/>
              </a:spcAft>
              <a:buClr>
                <a:schemeClr val="dk2"/>
              </a:buClr>
              <a:buSzPts val="1300"/>
              <a:buFont typeface="Arial"/>
              <a:buChar char="•"/>
            </a:pPr>
            <a:r>
              <a:rPr lang="en-US" sz="1300" b="1" i="0" u="none" strike="noStrike" cap="none" dirty="0">
                <a:solidFill>
                  <a:srgbClr val="243745"/>
                </a:solidFill>
                <a:latin typeface="Open Sans"/>
                <a:ea typeface="Open Sans"/>
                <a:cs typeface="Open Sans"/>
                <a:sym typeface="Open Sans"/>
              </a:rPr>
              <a:t>What are the factors that influence economic mobility? </a:t>
            </a:r>
            <a:r>
              <a:rPr lang="en-US" sz="800" b="1" i="0" u="none" strike="noStrike" cap="none" dirty="0">
                <a:solidFill>
                  <a:schemeClr val="accent1"/>
                </a:solidFill>
                <a:latin typeface="Open Sans"/>
                <a:ea typeface="Open Sans"/>
                <a:cs typeface="Open Sans"/>
                <a:sym typeface="Open Sans"/>
              </a:rPr>
              <a:t>(DESCRIPTIVE)</a:t>
            </a:r>
            <a:endParaRPr sz="1400" b="0" i="0" u="none" strike="noStrike" cap="none" dirty="0">
              <a:solidFill>
                <a:srgbClr val="000000"/>
              </a:solidFill>
              <a:latin typeface="Arial"/>
              <a:ea typeface="Arial"/>
              <a:cs typeface="Arial"/>
              <a:sym typeface="Arial"/>
            </a:endParaRPr>
          </a:p>
        </p:txBody>
      </p:sp>
      <p:sp>
        <p:nvSpPr>
          <p:cNvPr id="889" name="Google Shape;889;p7"/>
          <p:cNvSpPr txBox="1"/>
          <p:nvPr/>
        </p:nvSpPr>
        <p:spPr>
          <a:xfrm>
            <a:off x="1085100" y="1992602"/>
            <a:ext cx="1328165" cy="553998"/>
          </a:xfrm>
          <a:prstGeom prst="rect">
            <a:avLst/>
          </a:prstGeom>
          <a:noFill/>
          <a:ln>
            <a:noFill/>
          </a:ln>
        </p:spPr>
        <p:txBody>
          <a:bodyPr spcFirstLastPara="1" wrap="square" lIns="0" tIns="0" rIns="0" bIns="0" anchor="t" anchorCtr="0">
            <a:spAutoFit/>
          </a:bodyPr>
          <a:lstStyle/>
          <a:p>
            <a:pPr marL="0" marR="0" lvl="1" indent="0" algn="l" rtl="0">
              <a:lnSpc>
                <a:spcPct val="100000"/>
              </a:lnSpc>
              <a:spcBef>
                <a:spcPts val="0"/>
              </a:spcBef>
              <a:spcAft>
                <a:spcPts val="0"/>
              </a:spcAft>
              <a:buClr>
                <a:schemeClr val="accent1"/>
              </a:buClr>
              <a:buSzPts val="1800"/>
              <a:buFont typeface="Arial"/>
              <a:buNone/>
            </a:pPr>
            <a:r>
              <a:rPr lang="en-US" sz="1800" b="0" i="0" u="none" strike="noStrike" cap="none">
                <a:solidFill>
                  <a:schemeClr val="accent1"/>
                </a:solidFill>
                <a:latin typeface="Open Sans"/>
                <a:ea typeface="Open Sans"/>
                <a:cs typeface="Open Sans"/>
                <a:sym typeface="Open Sans"/>
              </a:rPr>
              <a:t>Descriptive questions</a:t>
            </a:r>
            <a:endParaRPr sz="1400" b="0" i="0" u="none" strike="noStrike" cap="none">
              <a:solidFill>
                <a:srgbClr val="000000"/>
              </a:solidFill>
              <a:latin typeface="Arial"/>
              <a:ea typeface="Arial"/>
              <a:cs typeface="Arial"/>
              <a:sym typeface="Arial"/>
            </a:endParaRPr>
          </a:p>
        </p:txBody>
      </p:sp>
      <p:sp>
        <p:nvSpPr>
          <p:cNvPr id="890" name="Google Shape;890;p7"/>
          <p:cNvSpPr txBox="1"/>
          <p:nvPr/>
        </p:nvSpPr>
        <p:spPr>
          <a:xfrm>
            <a:off x="3836290" y="1992602"/>
            <a:ext cx="1251965" cy="553998"/>
          </a:xfrm>
          <a:prstGeom prst="rect">
            <a:avLst/>
          </a:prstGeom>
          <a:noFill/>
          <a:ln>
            <a:noFill/>
          </a:ln>
        </p:spPr>
        <p:txBody>
          <a:bodyPr spcFirstLastPara="1" wrap="square" lIns="0" tIns="0" rIns="0" bIns="0" anchor="t" anchorCtr="0">
            <a:spAutoFit/>
          </a:bodyPr>
          <a:lstStyle/>
          <a:p>
            <a:pPr marL="0" marR="0" lvl="1" indent="0" algn="l" rtl="0">
              <a:lnSpc>
                <a:spcPct val="100000"/>
              </a:lnSpc>
              <a:spcBef>
                <a:spcPts val="0"/>
              </a:spcBef>
              <a:spcAft>
                <a:spcPts val="0"/>
              </a:spcAft>
              <a:buClr>
                <a:schemeClr val="accent6"/>
              </a:buClr>
              <a:buSzPts val="1800"/>
              <a:buFont typeface="Arial"/>
              <a:buNone/>
            </a:pPr>
            <a:r>
              <a:rPr lang="en-US" sz="1800" b="0" i="0" u="none" strike="noStrike" cap="none">
                <a:solidFill>
                  <a:schemeClr val="accent6"/>
                </a:solidFill>
                <a:latin typeface="Open Sans"/>
                <a:ea typeface="Open Sans"/>
                <a:cs typeface="Open Sans"/>
                <a:sym typeface="Open Sans"/>
              </a:rPr>
              <a:t>Normative questions</a:t>
            </a:r>
            <a:endParaRPr sz="1400" b="0" i="0" u="none" strike="noStrike" cap="none">
              <a:solidFill>
                <a:srgbClr val="000000"/>
              </a:solidFill>
              <a:latin typeface="Arial"/>
              <a:ea typeface="Arial"/>
              <a:cs typeface="Arial"/>
              <a:sym typeface="Arial"/>
            </a:endParaRPr>
          </a:p>
        </p:txBody>
      </p:sp>
      <p:sp>
        <p:nvSpPr>
          <p:cNvPr id="891" name="Google Shape;891;p7"/>
          <p:cNvSpPr txBox="1"/>
          <p:nvPr/>
        </p:nvSpPr>
        <p:spPr>
          <a:xfrm>
            <a:off x="6446520" y="1992602"/>
            <a:ext cx="1760220" cy="553998"/>
          </a:xfrm>
          <a:prstGeom prst="rect">
            <a:avLst/>
          </a:prstGeom>
          <a:noFill/>
          <a:ln>
            <a:noFill/>
          </a:ln>
        </p:spPr>
        <p:txBody>
          <a:bodyPr spcFirstLastPara="1" wrap="square" lIns="0" tIns="0" rIns="0" bIns="0" anchor="t" anchorCtr="0">
            <a:spAutoFit/>
          </a:bodyPr>
          <a:lstStyle/>
          <a:p>
            <a:pPr marL="0" marR="0" lvl="1" indent="0" algn="l" rtl="0">
              <a:lnSpc>
                <a:spcPct val="100000"/>
              </a:lnSpc>
              <a:spcBef>
                <a:spcPts val="0"/>
              </a:spcBef>
              <a:spcAft>
                <a:spcPts val="0"/>
              </a:spcAft>
              <a:buClr>
                <a:schemeClr val="accent5"/>
              </a:buClr>
              <a:buSzPts val="1800"/>
              <a:buFont typeface="Arial"/>
              <a:buNone/>
            </a:pPr>
            <a:r>
              <a:rPr lang="en-US" sz="1800" b="0" i="0" u="none" strike="noStrike" cap="none">
                <a:solidFill>
                  <a:schemeClr val="accent5"/>
                </a:solidFill>
                <a:latin typeface="Open Sans"/>
                <a:ea typeface="Open Sans"/>
                <a:cs typeface="Open Sans"/>
                <a:sym typeface="Open Sans"/>
              </a:rPr>
              <a:t>Cause and effect questions</a:t>
            </a:r>
            <a:endParaRPr sz="1400" b="0" i="0" u="none" strike="noStrike" cap="none">
              <a:solidFill>
                <a:srgbClr val="000000"/>
              </a:solidFill>
              <a:latin typeface="Arial"/>
              <a:ea typeface="Arial"/>
              <a:cs typeface="Arial"/>
              <a:sym typeface="Arial"/>
            </a:endParaRPr>
          </a:p>
        </p:txBody>
      </p:sp>
      <p:pic>
        <p:nvPicPr>
          <p:cNvPr id="892" name="Google Shape;892;p7"/>
          <p:cNvPicPr preferRelativeResize="0"/>
          <p:nvPr/>
        </p:nvPicPr>
        <p:blipFill rotWithShape="1">
          <a:blip r:embed="rId3">
            <a:alphaModFix/>
          </a:blip>
          <a:srcRect/>
          <a:stretch/>
        </p:blipFill>
        <p:spPr>
          <a:xfrm>
            <a:off x="532239" y="2031104"/>
            <a:ext cx="458002" cy="458002"/>
          </a:xfrm>
          <a:prstGeom prst="rect">
            <a:avLst/>
          </a:prstGeom>
          <a:noFill/>
          <a:ln>
            <a:noFill/>
          </a:ln>
        </p:spPr>
      </p:pic>
      <p:pic>
        <p:nvPicPr>
          <p:cNvPr id="893" name="Google Shape;893;p7"/>
          <p:cNvPicPr preferRelativeResize="0"/>
          <p:nvPr/>
        </p:nvPicPr>
        <p:blipFill rotWithShape="1">
          <a:blip r:embed="rId4">
            <a:alphaModFix/>
          </a:blip>
          <a:srcRect/>
          <a:stretch/>
        </p:blipFill>
        <p:spPr>
          <a:xfrm>
            <a:off x="3130619" y="2008204"/>
            <a:ext cx="503802" cy="503802"/>
          </a:xfrm>
          <a:prstGeom prst="rect">
            <a:avLst/>
          </a:prstGeom>
          <a:noFill/>
          <a:ln>
            <a:noFill/>
          </a:ln>
        </p:spPr>
      </p:pic>
      <p:pic>
        <p:nvPicPr>
          <p:cNvPr id="894" name="Google Shape;894;p7"/>
          <p:cNvPicPr preferRelativeResize="0"/>
          <p:nvPr/>
        </p:nvPicPr>
        <p:blipFill rotWithShape="1">
          <a:blip r:embed="rId5">
            <a:alphaModFix/>
          </a:blip>
          <a:srcRect/>
          <a:stretch/>
        </p:blipFill>
        <p:spPr>
          <a:xfrm>
            <a:off x="5848958" y="2051923"/>
            <a:ext cx="416365" cy="41636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73"/>
        <p:cNvGrpSpPr/>
        <p:nvPr/>
      </p:nvGrpSpPr>
      <p:grpSpPr>
        <a:xfrm>
          <a:off x="0" y="0"/>
          <a:ext cx="0" cy="0"/>
          <a:chOff x="0" y="0"/>
          <a:chExt cx="0" cy="0"/>
        </a:xfrm>
      </p:grpSpPr>
      <p:sp>
        <p:nvSpPr>
          <p:cNvPr id="974" name="Google Shape;974;p14"/>
          <p:cNvSpPr txBox="1">
            <a:spLocks noGrp="1"/>
          </p:cNvSpPr>
          <p:nvPr>
            <p:ph type="title"/>
          </p:nvPr>
        </p:nvSpPr>
        <p:spPr>
          <a:xfrm>
            <a:off x="609600" y="540017"/>
            <a:ext cx="6256020" cy="503215"/>
          </a:xfrm>
          <a:prstGeom prst="rect">
            <a:avLst/>
          </a:prstGeom>
          <a:noFill/>
          <a:ln>
            <a:noFill/>
          </a:ln>
        </p:spPr>
        <p:txBody>
          <a:bodyPr spcFirstLastPara="1" wrap="square" lIns="0" tIns="0" rIns="0" bIns="45700" anchor="ctr" anchorCtr="0">
            <a:spAutoFit/>
          </a:bodyPr>
          <a:lstStyle/>
          <a:p>
            <a:pPr marL="0" lvl="0" indent="0" algn="l" rtl="0">
              <a:lnSpc>
                <a:spcPct val="90000"/>
              </a:lnSpc>
              <a:spcBef>
                <a:spcPts val="0"/>
              </a:spcBef>
              <a:spcAft>
                <a:spcPts val="0"/>
              </a:spcAft>
              <a:buClr>
                <a:schemeClr val="dk2"/>
              </a:buClr>
              <a:buSzPts val="3300"/>
              <a:buFont typeface="Open Sans"/>
              <a:buNone/>
            </a:pPr>
            <a:r>
              <a:rPr lang="en-US">
                <a:solidFill>
                  <a:schemeClr val="dk2"/>
                </a:solidFill>
              </a:rPr>
              <a:t>Developing quality questions</a:t>
            </a:r>
            <a:endParaRPr/>
          </a:p>
        </p:txBody>
      </p:sp>
      <p:sp>
        <p:nvSpPr>
          <p:cNvPr id="975" name="Google Shape;975;p14"/>
          <p:cNvSpPr txBox="1"/>
          <p:nvPr/>
        </p:nvSpPr>
        <p:spPr>
          <a:xfrm>
            <a:off x="437252" y="1043232"/>
            <a:ext cx="8069012" cy="2802819"/>
          </a:xfrm>
          <a:prstGeom prst="rect">
            <a:avLst/>
          </a:prstGeom>
          <a:noFill/>
          <a:ln>
            <a:noFill/>
          </a:ln>
        </p:spPr>
        <p:txBody>
          <a:bodyPr spcFirstLastPara="1" wrap="square" lIns="0" tIns="0" rIns="0" bIns="0" anchor="t" anchorCtr="0">
            <a:spAutoFit/>
          </a:bodyPr>
          <a:lstStyle/>
          <a:p>
            <a:pPr marL="525780" marR="0" lvl="0" indent="-342900" algn="l" rtl="0">
              <a:lnSpc>
                <a:spcPct val="110000"/>
              </a:lnSpc>
              <a:spcBef>
                <a:spcPts val="0"/>
              </a:spcBef>
              <a:spcAft>
                <a:spcPts val="0"/>
              </a:spcAft>
              <a:buClr>
                <a:srgbClr val="4B555D"/>
              </a:buClr>
              <a:buSzPts val="1600"/>
              <a:buFont typeface="+mj-lt"/>
              <a:buAutoNum type="arabicPeriod"/>
            </a:pPr>
            <a:r>
              <a:rPr lang="en-US" sz="1600" i="0" u="none" strike="noStrike" cap="none" dirty="0">
                <a:solidFill>
                  <a:srgbClr val="4B555D"/>
                </a:solidFill>
                <a:latin typeface="Open Sans"/>
                <a:ea typeface="Open Sans"/>
                <a:cs typeface="Open Sans"/>
                <a:sym typeface="Open Sans"/>
              </a:rPr>
              <a:t>Focus on a program, program component, or outcome area</a:t>
            </a:r>
            <a:endParaRPr sz="1600" i="0" u="none" strike="noStrike" cap="none" dirty="0">
              <a:solidFill>
                <a:srgbClr val="4B555D"/>
              </a:solidFill>
              <a:latin typeface="Open Sans"/>
              <a:ea typeface="Open Sans"/>
              <a:cs typeface="Open Sans"/>
              <a:sym typeface="Open Sans"/>
            </a:endParaRPr>
          </a:p>
          <a:p>
            <a:pPr marL="525780" marR="0" lvl="0" indent="-342900" algn="l" rtl="0">
              <a:lnSpc>
                <a:spcPct val="110000"/>
              </a:lnSpc>
              <a:spcBef>
                <a:spcPts val="0"/>
              </a:spcBef>
              <a:spcAft>
                <a:spcPts val="0"/>
              </a:spcAft>
              <a:buClr>
                <a:srgbClr val="4B555D"/>
              </a:buClr>
              <a:buSzPts val="1600"/>
              <a:buFont typeface="+mj-lt"/>
              <a:buAutoNum type="arabicPeriod"/>
            </a:pPr>
            <a:r>
              <a:rPr lang="en-US" sz="1600" i="0" u="none" strike="noStrike" cap="none" dirty="0">
                <a:solidFill>
                  <a:srgbClr val="4B555D"/>
                </a:solidFill>
                <a:latin typeface="Open Sans"/>
                <a:ea typeface="Open Sans"/>
                <a:cs typeface="Open Sans"/>
                <a:sym typeface="Open Sans"/>
              </a:rPr>
              <a:t>List top 3 questions that you’d like to prioritize</a:t>
            </a:r>
            <a:endParaRPr sz="1600" i="0" u="none" strike="noStrike" cap="none" dirty="0">
              <a:solidFill>
                <a:srgbClr val="4B555D"/>
              </a:solidFill>
              <a:latin typeface="Open Sans"/>
              <a:ea typeface="Open Sans"/>
              <a:cs typeface="Open Sans"/>
              <a:sym typeface="Open Sans"/>
            </a:endParaRPr>
          </a:p>
          <a:p>
            <a:pPr marL="525780" marR="0" lvl="0" indent="-342900" algn="l" rtl="0">
              <a:lnSpc>
                <a:spcPct val="110000"/>
              </a:lnSpc>
              <a:spcBef>
                <a:spcPts val="500"/>
              </a:spcBef>
              <a:spcAft>
                <a:spcPts val="0"/>
              </a:spcAft>
              <a:buClr>
                <a:srgbClr val="4B555D"/>
              </a:buClr>
              <a:buSzPts val="1600"/>
              <a:buFont typeface="+mj-lt"/>
              <a:buAutoNum type="arabicPeriod"/>
            </a:pPr>
            <a:r>
              <a:rPr lang="en-US" sz="1600" i="0" u="none" strike="noStrike" cap="none" dirty="0">
                <a:solidFill>
                  <a:srgbClr val="4B555D"/>
                </a:solidFill>
                <a:latin typeface="Open Sans"/>
                <a:ea typeface="Open Sans"/>
                <a:cs typeface="Open Sans"/>
                <a:sym typeface="Open Sans"/>
              </a:rPr>
              <a:t>Categorize them: </a:t>
            </a:r>
            <a:endParaRPr sz="1600" i="0" u="none" strike="noStrike" cap="none" dirty="0">
              <a:solidFill>
                <a:srgbClr val="4B555D"/>
              </a:solidFill>
              <a:latin typeface="Open Sans"/>
              <a:ea typeface="Open Sans"/>
              <a:cs typeface="Open Sans"/>
              <a:sym typeface="Open Sans"/>
            </a:endParaRPr>
          </a:p>
          <a:p>
            <a:pPr marL="982981" marR="0" lvl="1" indent="-342900" algn="l" rtl="0">
              <a:lnSpc>
                <a:spcPct val="110000"/>
              </a:lnSpc>
              <a:spcBef>
                <a:spcPts val="0"/>
              </a:spcBef>
              <a:spcAft>
                <a:spcPts val="0"/>
              </a:spcAft>
              <a:buClr>
                <a:srgbClr val="4B555D"/>
              </a:buClr>
              <a:buSzPts val="1300"/>
              <a:buFont typeface="+mj-lt"/>
              <a:buAutoNum type="arabicPeriod"/>
            </a:pPr>
            <a:r>
              <a:rPr lang="en-US" sz="1300" i="0" u="none" strike="noStrike" cap="none" dirty="0">
                <a:solidFill>
                  <a:srgbClr val="4B555D"/>
                </a:solidFill>
                <a:latin typeface="Open Sans"/>
                <a:ea typeface="Open Sans"/>
                <a:cs typeface="Open Sans"/>
                <a:sym typeface="Open Sans"/>
              </a:rPr>
              <a:t>Descriptive questions (“what is questions”)</a:t>
            </a:r>
            <a:endParaRPr sz="1300" i="0" u="none" strike="noStrike" cap="none" dirty="0">
              <a:solidFill>
                <a:srgbClr val="4B555D"/>
              </a:solidFill>
              <a:latin typeface="Open Sans"/>
              <a:ea typeface="Open Sans"/>
              <a:cs typeface="Open Sans"/>
              <a:sym typeface="Open Sans"/>
            </a:endParaRPr>
          </a:p>
          <a:p>
            <a:pPr marL="982981" marR="0" lvl="1" indent="-342900" algn="l" rtl="0">
              <a:lnSpc>
                <a:spcPct val="110000"/>
              </a:lnSpc>
              <a:spcBef>
                <a:spcPts val="0"/>
              </a:spcBef>
              <a:spcAft>
                <a:spcPts val="0"/>
              </a:spcAft>
              <a:buClr>
                <a:srgbClr val="4B555D"/>
              </a:buClr>
              <a:buSzPts val="1300"/>
              <a:buFont typeface="+mj-lt"/>
              <a:buAutoNum type="arabicPeriod"/>
            </a:pPr>
            <a:r>
              <a:rPr lang="en-US" sz="1300" i="0" u="none" strike="noStrike" cap="none" dirty="0">
                <a:solidFill>
                  <a:srgbClr val="4B555D"/>
                </a:solidFill>
                <a:latin typeface="Open Sans"/>
                <a:ea typeface="Open Sans"/>
                <a:cs typeface="Open Sans"/>
                <a:sym typeface="Open Sans"/>
              </a:rPr>
              <a:t>Normative questions (“what is vs. what should be”)</a:t>
            </a:r>
            <a:endParaRPr sz="1300" i="0" u="none" strike="noStrike" cap="none" dirty="0">
              <a:solidFill>
                <a:srgbClr val="4B555D"/>
              </a:solidFill>
              <a:latin typeface="Open Sans"/>
              <a:ea typeface="Open Sans"/>
              <a:cs typeface="Open Sans"/>
              <a:sym typeface="Open Sans"/>
            </a:endParaRPr>
          </a:p>
          <a:p>
            <a:pPr marL="982981" marR="0" lvl="1" indent="-342900" algn="l" rtl="0">
              <a:lnSpc>
                <a:spcPct val="110000"/>
              </a:lnSpc>
              <a:spcBef>
                <a:spcPts val="0"/>
              </a:spcBef>
              <a:spcAft>
                <a:spcPts val="0"/>
              </a:spcAft>
              <a:buClr>
                <a:srgbClr val="4B555D"/>
              </a:buClr>
              <a:buSzPts val="1300"/>
              <a:buFont typeface="+mj-lt"/>
              <a:buAutoNum type="arabicPeriod"/>
            </a:pPr>
            <a:r>
              <a:rPr lang="en-US" sz="1300" i="0" u="none" strike="noStrike" cap="none" dirty="0">
                <a:solidFill>
                  <a:srgbClr val="4B555D"/>
                </a:solidFill>
                <a:latin typeface="Open Sans"/>
                <a:ea typeface="Open Sans"/>
                <a:cs typeface="Open Sans"/>
                <a:sym typeface="Open Sans"/>
              </a:rPr>
              <a:t>Cause and effect questions (“did x increase y”)</a:t>
            </a:r>
            <a:endParaRPr sz="1300" i="0" u="none" strike="noStrike" cap="none" dirty="0">
              <a:solidFill>
                <a:srgbClr val="4B555D"/>
              </a:solidFill>
              <a:latin typeface="Open Sans"/>
              <a:ea typeface="Open Sans"/>
              <a:cs typeface="Open Sans"/>
              <a:sym typeface="Open Sans"/>
            </a:endParaRPr>
          </a:p>
          <a:p>
            <a:pPr marL="525780" marR="0" lvl="0" indent="-342900" algn="l" rtl="0">
              <a:lnSpc>
                <a:spcPct val="110000"/>
              </a:lnSpc>
              <a:spcBef>
                <a:spcPts val="500"/>
              </a:spcBef>
              <a:spcAft>
                <a:spcPts val="0"/>
              </a:spcAft>
              <a:buClr>
                <a:srgbClr val="4B555D"/>
              </a:buClr>
              <a:buSzPts val="1600"/>
              <a:buFont typeface="+mj-lt"/>
              <a:buAutoNum type="arabicPeriod"/>
            </a:pPr>
            <a:r>
              <a:rPr lang="en-US" sz="1600" i="0" u="none" strike="noStrike" cap="none" dirty="0">
                <a:solidFill>
                  <a:srgbClr val="4B555D"/>
                </a:solidFill>
                <a:latin typeface="Open Sans"/>
                <a:ea typeface="Open Sans"/>
                <a:cs typeface="Open Sans"/>
                <a:sym typeface="Open Sans"/>
              </a:rPr>
              <a:t>Review and revise questions to be (find a partner - different org - and swap questions):</a:t>
            </a:r>
            <a:endParaRPr sz="1600" i="0" u="none" strike="noStrike" cap="none" dirty="0">
              <a:solidFill>
                <a:srgbClr val="4B555D"/>
              </a:solidFill>
              <a:latin typeface="Open Sans"/>
              <a:ea typeface="Open Sans"/>
              <a:cs typeface="Open Sans"/>
              <a:sym typeface="Open Sans"/>
            </a:endParaRPr>
          </a:p>
          <a:p>
            <a:pPr marL="982981" marR="0" lvl="1" indent="-342900" algn="l" rtl="0">
              <a:lnSpc>
                <a:spcPct val="110000"/>
              </a:lnSpc>
              <a:spcBef>
                <a:spcPts val="0"/>
              </a:spcBef>
              <a:spcAft>
                <a:spcPts val="0"/>
              </a:spcAft>
              <a:buClr>
                <a:srgbClr val="4B555D"/>
              </a:buClr>
              <a:buSzPts val="1300"/>
              <a:buFont typeface="+mj-lt"/>
              <a:buAutoNum type="arabicPeriod"/>
            </a:pPr>
            <a:r>
              <a:rPr lang="en-US" sz="1300" b="0" i="0" u="none" strike="noStrike" cap="none" dirty="0">
                <a:solidFill>
                  <a:srgbClr val="4B555D"/>
                </a:solidFill>
                <a:latin typeface="Open Sans"/>
                <a:ea typeface="Open Sans"/>
                <a:cs typeface="Open Sans"/>
                <a:sym typeface="Open Sans"/>
              </a:rPr>
              <a:t>Clear, specific, and well-defined</a:t>
            </a:r>
            <a:endParaRPr sz="1300" b="0" i="0" u="none" strike="noStrike" cap="none" dirty="0">
              <a:solidFill>
                <a:srgbClr val="4B555D"/>
              </a:solidFill>
              <a:latin typeface="Open Sans"/>
              <a:ea typeface="Open Sans"/>
              <a:cs typeface="Open Sans"/>
              <a:sym typeface="Open Sans"/>
            </a:endParaRPr>
          </a:p>
          <a:p>
            <a:pPr marL="982981" marR="0" lvl="1" indent="-342900" algn="l" rtl="0">
              <a:lnSpc>
                <a:spcPct val="110000"/>
              </a:lnSpc>
              <a:spcBef>
                <a:spcPts val="0"/>
              </a:spcBef>
              <a:spcAft>
                <a:spcPts val="0"/>
              </a:spcAft>
              <a:buClr>
                <a:srgbClr val="4B555D"/>
              </a:buClr>
              <a:buSzPts val="1300"/>
              <a:buFont typeface="+mj-lt"/>
              <a:buAutoNum type="arabicPeriod"/>
            </a:pPr>
            <a:r>
              <a:rPr lang="en-US" sz="1300" b="0" i="0" u="none" strike="noStrike" cap="none" dirty="0" err="1">
                <a:solidFill>
                  <a:srgbClr val="4B555D"/>
                </a:solidFill>
                <a:latin typeface="Open Sans"/>
                <a:ea typeface="Open Sans"/>
                <a:cs typeface="Open Sans"/>
                <a:sym typeface="Open Sans"/>
              </a:rPr>
              <a:t>Measureable</a:t>
            </a:r>
            <a:endParaRPr sz="1300" b="0" i="0" u="none" strike="noStrike" cap="none" dirty="0">
              <a:solidFill>
                <a:srgbClr val="4B555D"/>
              </a:solidFill>
              <a:latin typeface="Open Sans"/>
              <a:ea typeface="Open Sans"/>
              <a:cs typeface="Open Sans"/>
              <a:sym typeface="Open Sans"/>
            </a:endParaRPr>
          </a:p>
          <a:p>
            <a:pPr marL="982981" marR="0" lvl="1" indent="-342900" algn="l" rtl="0">
              <a:lnSpc>
                <a:spcPct val="110000"/>
              </a:lnSpc>
              <a:spcBef>
                <a:spcPts val="0"/>
              </a:spcBef>
              <a:spcAft>
                <a:spcPts val="0"/>
              </a:spcAft>
              <a:buClr>
                <a:srgbClr val="4B555D"/>
              </a:buClr>
              <a:buSzPts val="1300"/>
              <a:buFont typeface="+mj-lt"/>
              <a:buAutoNum type="arabicPeriod"/>
            </a:pPr>
            <a:r>
              <a:rPr lang="en-US" sz="1300" b="0" i="0" u="none" strike="noStrike" cap="none" dirty="0">
                <a:solidFill>
                  <a:srgbClr val="4B555D"/>
                </a:solidFill>
                <a:latin typeface="Open Sans"/>
                <a:ea typeface="Open Sans"/>
                <a:cs typeface="Open Sans"/>
                <a:sym typeface="Open Sans"/>
              </a:rPr>
              <a:t>Aligned with your logic model*</a:t>
            </a:r>
            <a:endParaRPr sz="1300" b="0" i="0" u="none" strike="noStrike" cap="none" dirty="0">
              <a:solidFill>
                <a:srgbClr val="4B555D"/>
              </a:solidFill>
              <a:latin typeface="Open Sans"/>
              <a:ea typeface="Open Sans"/>
              <a:cs typeface="Open Sans"/>
              <a:sym typeface="Open San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7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7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75">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75">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75">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75">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975">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975">
                                            <p:txEl>
                                              <p:pRg st="7" end="7"/>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975">
                                            <p:txEl>
                                              <p:pRg st="8" end="8"/>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97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5" grpId="0" uiExpand="1" build="p"/>
    </p:bldLst>
  </p:timing>
</p:sld>
</file>

<file path=ppt/theme/theme1.xml><?xml version="1.0" encoding="utf-8"?>
<a:theme xmlns:a="http://schemas.openxmlformats.org/drawingml/2006/main" name="Office Theme">
  <a:themeElements>
    <a:clrScheme name="StriveTogether">
      <a:dk1>
        <a:srgbClr val="000000"/>
      </a:dk1>
      <a:lt1>
        <a:srgbClr val="FFFFFF"/>
      </a:lt1>
      <a:dk2>
        <a:srgbClr val="233746"/>
      </a:dk2>
      <a:lt2>
        <a:srgbClr val="E8E8E8"/>
      </a:lt2>
      <a:accent1>
        <a:srgbClr val="0086D6"/>
      </a:accent1>
      <a:accent2>
        <a:srgbClr val="F87700"/>
      </a:accent2>
      <a:accent3>
        <a:srgbClr val="00B371"/>
      </a:accent3>
      <a:accent4>
        <a:srgbClr val="00AEBE"/>
      </a:accent4>
      <a:accent5>
        <a:srgbClr val="8F4799"/>
      </a:accent5>
      <a:accent6>
        <a:srgbClr val="EF4468"/>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140</TotalTime>
  <Words>1151</Words>
  <Application>Microsoft Office PowerPoint</Application>
  <PresentationFormat>On-screen Show (16:9)</PresentationFormat>
  <Paragraphs>125</Paragraphs>
  <Slides>18</Slides>
  <Notes>18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Open Sans ExtraBold</vt:lpstr>
      <vt:lpstr>Open Sans SemiBold</vt:lpstr>
      <vt:lpstr>Open Sans</vt:lpstr>
      <vt:lpstr>Office Theme</vt:lpstr>
      <vt:lpstr>LONGITUDINAL DATA</vt:lpstr>
      <vt:lpstr>PowerPoint Presentation</vt:lpstr>
      <vt:lpstr>Longitudinal Data</vt:lpstr>
      <vt:lpstr>Longitudinal Design</vt:lpstr>
      <vt:lpstr>Activities</vt:lpstr>
      <vt:lpstr>Develop quality questions:</vt:lpstr>
      <vt:lpstr>Develop quality questions:</vt:lpstr>
      <vt:lpstr>Develop quality questions:</vt:lpstr>
      <vt:lpstr>Developing quality questions</vt:lpstr>
      <vt:lpstr>Create a strategy for gathering the relevant data</vt:lpstr>
      <vt:lpstr>PowerPoint Presentation</vt:lpstr>
      <vt:lpstr>College Partners</vt:lpstr>
      <vt:lpstr>Activities</vt:lpstr>
      <vt:lpstr>Developing quality questions</vt:lpstr>
      <vt:lpstr>Create a strategy for gathering the relevant data</vt:lpstr>
      <vt:lpstr>Resources</vt:lpstr>
      <vt:lpstr>Want to follow up?</vt:lpstr>
      <vt:lpstr>Follow us!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Tara Hurst</dc:creator>
  <cp:lastModifiedBy>Amanuel Medhanie</cp:lastModifiedBy>
  <cp:revision>8</cp:revision>
  <dcterms:created xsi:type="dcterms:W3CDTF">2022-05-20T15:27:09Z</dcterms:created>
  <dcterms:modified xsi:type="dcterms:W3CDTF">2025-08-27T16:50:20Z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defa4170-0d19-0005-0004-bc88714345d2_Enabled">
    <vt:lpwstr>true</vt:lpwstr>
  </property>
  <property fmtid="{D5CDD505-2E9C-101B-9397-08002B2CF9AE}" pid="3" name="MSIP_Label_defa4170-0d19-0005-0004-bc88714345d2_SetDate">
    <vt:lpwstr>2025-08-23T07:22:59Z</vt:lpwstr>
  </property>
  <property fmtid="{D5CDD505-2E9C-101B-9397-08002B2CF9AE}" pid="4" name="MSIP_Label_defa4170-0d19-0005-0004-bc88714345d2_Method">
    <vt:lpwstr>Standard</vt:lpwstr>
  </property>
  <property fmtid="{D5CDD505-2E9C-101B-9397-08002B2CF9AE}" pid="5" name="MSIP_Label_defa4170-0d19-0005-0004-bc88714345d2_Name">
    <vt:lpwstr>defa4170-0d19-0005-0004-bc88714345d2</vt:lpwstr>
  </property>
  <property fmtid="{D5CDD505-2E9C-101B-9397-08002B2CF9AE}" pid="6" name="MSIP_Label_defa4170-0d19-0005-0004-bc88714345d2_SiteId">
    <vt:lpwstr>dff6dab5-cab7-4be0-88d4-d79df8ae0ef2</vt:lpwstr>
  </property>
  <property fmtid="{D5CDD505-2E9C-101B-9397-08002B2CF9AE}" pid="7" name="MSIP_Label_defa4170-0d19-0005-0004-bc88714345d2_ActionId">
    <vt:lpwstr>3bfdbb0e-b73d-41b4-9498-fab464f130f5</vt:lpwstr>
  </property>
  <property fmtid="{D5CDD505-2E9C-101B-9397-08002B2CF9AE}" pid="8" name="MSIP_Label_defa4170-0d19-0005-0004-bc88714345d2_ContentBits">
    <vt:lpwstr>0</vt:lpwstr>
  </property>
  <property fmtid="{D5CDD505-2E9C-101B-9397-08002B2CF9AE}" pid="9" name="MSIP_Label_defa4170-0d19-0005-0004-bc88714345d2_Tag">
    <vt:lpwstr>10, 3, 0, 1</vt:lpwstr>
  </property>
</Properties>
</file>